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0" r:id="rId5"/>
    <p:sldId id="264" r:id="rId6"/>
    <p:sldId id="259" r:id="rId7"/>
    <p:sldId id="263" r:id="rId8"/>
    <p:sldId id="265" r:id="rId9"/>
    <p:sldId id="267" r:id="rId10"/>
    <p:sldId id="270" r:id="rId11"/>
    <p:sldId id="274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9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5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5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4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6418-36D4-496E-84CD-74B5033EAED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E3FB-9B37-49F9-8A1C-11EE3BE4A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2724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 комбинированного вида»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725" y="1410159"/>
            <a:ext cx="8041625" cy="4766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Пьянзина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345" y="143219"/>
            <a:ext cx="5596568" cy="8482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весной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Опасный лед!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3-tub-ru.yandex.net/i?id=071373ffb99f7f2ddc073fd8719c3528&amp;n=33&amp;h=215&amp;w=36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093016" y="4962813"/>
            <a:ext cx="2698444" cy="1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коварный не ступай,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это- так и знай!</a:t>
            </a:r>
            <a:endParaRPr lang="ru-RU" sz="1600" dirty="0"/>
          </a:p>
        </p:txBody>
      </p:sp>
      <p:pic>
        <p:nvPicPr>
          <p:cNvPr id="7174" name="Picture 6" descr="https://im3-tub-ru.yandex.net/i?id=071373ffb99f7f2ddc073fd8719c3528&amp;n=33&amp;h=215&amp;w=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27" y="2476634"/>
            <a:ext cx="34385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900igr.net/datas/obg/Pravila-povedenija-detej-na-vode/0012-012-Vesna-i-ledok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518"/>
            <a:ext cx="4578809" cy="3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772"/>
            <a:ext cx="7886700" cy="5933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под крышей зданий, на которых образовались сосульки!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media.nn.ru/data/forum/images/2014-03/88655015-vesnakartin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42" y="1061952"/>
            <a:ext cx="4929657" cy="56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52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катайтесь с подтаявших горок!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ost-49092-126261696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134736" y="1381536"/>
            <a:ext cx="5849957" cy="50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рвите первые цветы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77173" y="1478830"/>
            <a:ext cx="4931251" cy="5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28666" y="5573386"/>
            <a:ext cx="341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марте с юга прилетает</a:t>
            </a:r>
          </a:p>
          <a:p>
            <a:r>
              <a:rPr lang="ru-RU" b="1" dirty="0" smtClean="0"/>
              <a:t>Множество гостей пернатых.</a:t>
            </a:r>
          </a:p>
          <a:p>
            <a:r>
              <a:rPr lang="ru-RU" b="1" dirty="0" smtClean="0"/>
              <a:t>Все об этом знают.</a:t>
            </a:r>
          </a:p>
          <a:p>
            <a:r>
              <a:rPr lang="ru-RU" b="1" dirty="0" smtClean="0"/>
              <a:t>Ждут грачей, скворцов ребята.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07160" y="124075"/>
            <a:ext cx="5017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делайте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скворечники!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xn----8sbiecm6bhdx8i.xn--p1ai/sites/default/files/vesna_lesson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4808" r="2464" b="645"/>
          <a:stretch/>
        </p:blipFill>
        <p:spPr bwMode="auto">
          <a:xfrm>
            <a:off x="683045" y="883691"/>
            <a:ext cx="4792338" cy="58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489" y="253388"/>
            <a:ext cx="8416887" cy="58058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развивать умение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сюжетные картинки.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Обобщать понятие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«Признаки весны»;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детей видеть в картине все объекты и объединить их.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Обогащать и активизировать словарь детей.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4.Закрепить правила безопасности во время прогулок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на тему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«Наступила весна»,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весне и правилах безопасности во время прогулок.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доска, мультимедийный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(на тему о ранней весне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Картинки с изображением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весны (солнце пригревает, бегут ручьи, тают сосульки, набухают почки, появляются первые цветы, прилетают грачи),слайды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7795"/>
            <a:ext cx="7772400" cy="6183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eizvestniy-geniy.ru/images/works/photo/1/10525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716096"/>
            <a:ext cx="6861115" cy="45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478" y="5380672"/>
            <a:ext cx="3167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солнце тает,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в ветвях играет,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Звонче птичьи голоса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…(Весна)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11" y="166822"/>
            <a:ext cx="3910988" cy="6594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 пригревает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tihi.ru/pics/2011/03/31/3952.jpg?49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9" y="988343"/>
            <a:ext cx="65139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9589" y="5857474"/>
            <a:ext cx="574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9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913" y="144789"/>
            <a:ext cx="3040656" cy="3399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Тают сосульки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new.stihi.ru/pics/2015/04/07/15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2" y="707146"/>
            <a:ext cx="6591434" cy="49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5076" y="5673890"/>
            <a:ext cx="37016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Синяя сосулька плачет,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от солнца нос не прячет.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весь день под птичью трель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— звенит... (капель)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84" y="133772"/>
            <a:ext cx="7886700" cy="472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ручьи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f1.mylove.ru/dWRh3nHG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7" y="740537"/>
            <a:ext cx="6350192" cy="47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57610" y="5637791"/>
            <a:ext cx="33601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Вдоль дорожек без труда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талая вода.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 от солнечных лучей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в... (ручей)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829" y="133772"/>
            <a:ext cx="3944038" cy="582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 грачи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0-tub-ru.yandex.net/i?id=e4f86443914b6790d69eca5938536121&amp;n=33&amp;h=215&amp;w=3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" y="991518"/>
            <a:ext cx="8186263" cy="54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84" y="0"/>
            <a:ext cx="7886700" cy="439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 набухают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dv-zvezda.ru/uploads/posts/2009-04/1239352746_ves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4" y="577600"/>
            <a:ext cx="8472199" cy="50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73331" y="5664825"/>
            <a:ext cx="35914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Дни погожие не редки,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Греются на солнце ветки.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как маленькие точки,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ветвях набухли... (почки)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97" y="154236"/>
            <a:ext cx="7886700" cy="6999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первые цветы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проталине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www.wallpage.ru/imgbig/wallpapers_45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9" y="977114"/>
            <a:ext cx="5805201" cy="46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2693" y="5744228"/>
            <a:ext cx="4439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Из-под снега вышел друг –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весной запахло вдруг.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(подснежник)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310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«Старошайговский детский сад №2 комбинированного вида» Старошайговского муниципального района РМ</vt:lpstr>
      <vt:lpstr> </vt:lpstr>
      <vt:lpstr>Весна </vt:lpstr>
      <vt:lpstr>Солнце  пригревает</vt:lpstr>
      <vt:lpstr>Тают сосульки</vt:lpstr>
      <vt:lpstr>Бегут ручьи</vt:lpstr>
      <vt:lpstr>Прилетают  грачи</vt:lpstr>
      <vt:lpstr>Почки набухают</vt:lpstr>
      <vt:lpstr>Появляются первые цветы на проталине </vt:lpstr>
      <vt:lpstr> Правила поведения весной Внимание! Опасный лед! </vt:lpstr>
      <vt:lpstr>Не стойте под крышей зданий, на которых образовались сосульки!</vt:lpstr>
      <vt:lpstr>Не катайтесь с подтаявших горок!</vt:lpstr>
      <vt:lpstr>Не рвите первые цветы!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весны</dc:title>
  <dc:creator>1</dc:creator>
  <cp:lastModifiedBy>1</cp:lastModifiedBy>
  <cp:revision>28</cp:revision>
  <dcterms:created xsi:type="dcterms:W3CDTF">2016-03-05T09:58:02Z</dcterms:created>
  <dcterms:modified xsi:type="dcterms:W3CDTF">2018-05-29T18:37:05Z</dcterms:modified>
</cp:coreProperties>
</file>