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2" r:id="rId6"/>
    <p:sldId id="257" r:id="rId7"/>
    <p:sldId id="258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2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FF2DE-A836-4756-80C4-8251E5D3D9A1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6EFA9-0A70-4830-83B1-F785A6CD0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FF2DE-A836-4756-80C4-8251E5D3D9A1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6EFA9-0A70-4830-83B1-F785A6CD0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FF2DE-A836-4756-80C4-8251E5D3D9A1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6EFA9-0A70-4830-83B1-F785A6CD0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FF2DE-A836-4756-80C4-8251E5D3D9A1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6EFA9-0A70-4830-83B1-F785A6CD0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FF2DE-A836-4756-80C4-8251E5D3D9A1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6EFA9-0A70-4830-83B1-F785A6CD0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FF2DE-A836-4756-80C4-8251E5D3D9A1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6EFA9-0A70-4830-83B1-F785A6CD0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FF2DE-A836-4756-80C4-8251E5D3D9A1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6EFA9-0A70-4830-83B1-F785A6CD0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FF2DE-A836-4756-80C4-8251E5D3D9A1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6EFA9-0A70-4830-83B1-F785A6CD0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FF2DE-A836-4756-80C4-8251E5D3D9A1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6EFA9-0A70-4830-83B1-F785A6CD0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FF2DE-A836-4756-80C4-8251E5D3D9A1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6EFA9-0A70-4830-83B1-F785A6CD08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D1FF2DE-A836-4756-80C4-8251E5D3D9A1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86EFA9-0A70-4830-83B1-F785A6CD0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D1FF2DE-A836-4756-80C4-8251E5D3D9A1}" type="datetimeFigureOut">
              <a:rPr lang="ru-RU" smtClean="0"/>
              <a:pPr/>
              <a:t>28.07.2018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86EFA9-0A70-4830-83B1-F785A6CD08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142852"/>
            <a:ext cx="7498080" cy="107157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ИГРА «НАЗОВИ  ЛИШНЕЕ»</a:t>
            </a:r>
            <a:endParaRPr lang="ru-RU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6" name="Содержимое 5" descr="ban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142984"/>
            <a:ext cx="7286676" cy="5500726"/>
          </a:xfrm>
          <a:ln w="38100"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ООО Галактика и компания - www.posezonam.ru/content"/>
          <p:cNvPicPr/>
          <p:nvPr/>
        </p:nvPicPr>
        <p:blipFill>
          <a:blip r:embed="rId2" cstate="print"/>
          <a:srcRect t="3500" b="5333"/>
          <a:stretch>
            <a:fillRect/>
          </a:stretch>
        </p:blipFill>
        <p:spPr bwMode="auto">
          <a:xfrm>
            <a:off x="1071539" y="0"/>
            <a:ext cx="3429023" cy="3000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Михаил\Saved Games\Desktop\о чайной посуде\для экрана\KCAEOCQTNCAX2X2FZCAP1STZICAF9UXA4CASBD4WNCAUB5RMCCAWSY8AVCAFDU88WCA07DBGHCAA3RBYUCAAH4GNPCA1NVLW2CACA4NC2CA7F44GOCAO69OXMCAUCU8O5CA5Z740PCA9CYVU9CAB2L3T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6892" y="285729"/>
            <a:ext cx="3819949" cy="2500329"/>
          </a:xfrm>
          <a:prstGeom prst="rect">
            <a:avLst/>
          </a:prstGeom>
          <a:noFill/>
        </p:spPr>
      </p:pic>
      <p:pic>
        <p:nvPicPr>
          <p:cNvPr id="7" name="Рисунок 6" descr="Керамика и доломит - Сахарницы, чайники, молочники - интернет-магазин посуды оптом."/>
          <p:cNvPicPr/>
          <p:nvPr/>
        </p:nvPicPr>
        <p:blipFill>
          <a:blip r:embed="rId4" cstate="print"/>
          <a:srcRect l="6253" t="7906" r="6040" b="5769"/>
          <a:stretch>
            <a:fillRect/>
          </a:stretch>
        </p:blipFill>
        <p:spPr bwMode="auto">
          <a:xfrm>
            <a:off x="1357291" y="3571876"/>
            <a:ext cx="3571899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ихаил\Saved Games\Desktop\о чайной посуде\для экрана\gruzovik-(detskii-sad)-43126-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3786190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ихаил\Saved Games\Desktop\о чайной посуде\для экрана\gruzovik-(detskii-sad)-43126-B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71480"/>
            <a:ext cx="7286676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ихаил\Saved Games\Desktop\о чайной посуде\для экрана\3CAHEC0E2CAK7ZM5BCAI2GHQ7CAM2L077CAZKXCRLCATAIUK8CAWAUJONCAJLCDASCAWKR0TPCAJIIO8JCAMNZLYDCAPVGITHCALNRPLGCALLYQIICA4UW41MCAB3F39LCA1Z729ZCALJ4EK7CALNNKS3.jpg"/>
          <p:cNvPicPr/>
          <p:nvPr/>
        </p:nvPicPr>
        <p:blipFill>
          <a:blip r:embed="rId2" cstate="print"/>
          <a:srcRect l="14286" r="12782"/>
          <a:stretch>
            <a:fillRect/>
          </a:stretch>
        </p:blipFill>
        <p:spPr bwMode="auto">
          <a:xfrm>
            <a:off x="1142977" y="142853"/>
            <a:ext cx="30003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МОЛОЧНИК 2,5&quot; 80мл FP-10491"/>
          <p:cNvPicPr/>
          <p:nvPr/>
        </p:nvPicPr>
        <p:blipFill>
          <a:blip r:embed="rId3" cstate="print"/>
          <a:srcRect l="19600" t="19200" r="12600" b="20000"/>
          <a:stretch>
            <a:fillRect/>
          </a:stretch>
        </p:blipFill>
        <p:spPr bwMode="auto">
          <a:xfrm>
            <a:off x="5214942" y="214290"/>
            <a:ext cx="364333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Ложка серебряная детская арт.930349 14"/>
          <p:cNvPicPr/>
          <p:nvPr/>
        </p:nvPicPr>
        <p:blipFill>
          <a:blip r:embed="rId4" cstate="print"/>
          <a:srcRect l="6600" t="7200" r="6200" b="7200"/>
          <a:stretch>
            <a:fillRect/>
          </a:stretch>
        </p:blipFill>
        <p:spPr bwMode="auto">
          <a:xfrm>
            <a:off x="1285853" y="3571876"/>
            <a:ext cx="300039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Фермерское хозяйство продает сортовое яблоко в Бахчисарайском районе АР Крым. разместить подать объявление бесплатно на доске Аг"/>
          <p:cNvPicPr/>
          <p:nvPr/>
        </p:nvPicPr>
        <p:blipFill>
          <a:blip r:embed="rId5" cstate="print"/>
          <a:srcRect l="2622" t="1961"/>
          <a:stretch>
            <a:fillRect/>
          </a:stretch>
        </p:blipFill>
        <p:spPr bwMode="auto">
          <a:xfrm>
            <a:off x="5429256" y="3714752"/>
            <a:ext cx="357190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ермерское хозяйство продает сортовое яблоко в Бахчисарайском районе АР Крым. разместить подать объявление бесплатно на доске Аг"/>
          <p:cNvPicPr/>
          <p:nvPr/>
        </p:nvPicPr>
        <p:blipFill>
          <a:blip r:embed="rId3" cstate="print"/>
          <a:srcRect l="2622" t="1961"/>
          <a:stretch>
            <a:fillRect/>
          </a:stretch>
        </p:blipFill>
        <p:spPr bwMode="auto">
          <a:xfrm>
            <a:off x="1785918" y="1071546"/>
            <a:ext cx="621510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C:\Users\Михаил\Saved Games\Desktop\о чайной посуде\для экрана\829831_a.jpg"/>
          <p:cNvPicPr/>
          <p:nvPr/>
        </p:nvPicPr>
        <p:blipFill>
          <a:blip r:embed="rId2" cstate="print"/>
          <a:srcRect t="2667" b="5000"/>
          <a:stretch>
            <a:fillRect/>
          </a:stretch>
        </p:blipFill>
        <p:spPr bwMode="auto">
          <a:xfrm>
            <a:off x="5286380" y="285729"/>
            <a:ext cx="3357586" cy="22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Михаил\Saved Games\Desktop\о чайной посуде\для экрана\fa50b83bf2fc8f70ffe62db45c767775.jpg"/>
          <p:cNvPicPr/>
          <p:nvPr/>
        </p:nvPicPr>
        <p:blipFill>
          <a:blip r:embed="rId3" cstate="print"/>
          <a:srcRect l="11250" t="35750" r="10750" b="8000"/>
          <a:stretch>
            <a:fillRect/>
          </a:stretch>
        </p:blipFill>
        <p:spPr bwMode="auto">
          <a:xfrm>
            <a:off x="1214414" y="3500438"/>
            <a:ext cx="342902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Михаил\Saved Games\Desktop\о чайной посуде\для экрана\8519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857628"/>
            <a:ext cx="37862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Чайная пара &quot;Акварель&quot; от Символики"/>
          <p:cNvPicPr/>
          <p:nvPr/>
        </p:nvPicPr>
        <p:blipFill>
          <a:blip r:embed="rId5" cstate="print"/>
          <a:srcRect l="2800" t="14600" r="4400" b="13000"/>
          <a:stretch>
            <a:fillRect/>
          </a:stretch>
        </p:blipFill>
        <p:spPr bwMode="auto">
          <a:xfrm>
            <a:off x="1285852" y="142853"/>
            <a:ext cx="3286148" cy="2714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Михаил\Saved Games\Desktop\о чайной посуде\для экрана\8519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142985"/>
            <a:ext cx="542928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1500174"/>
            <a:ext cx="7498080" cy="3071834"/>
          </a:xfrm>
        </p:spPr>
        <p:txBody>
          <a:bodyPr>
            <a:normAutofit/>
          </a:bodyPr>
          <a:lstStyle/>
          <a:p>
            <a:r>
              <a:rPr lang="ru-RU" sz="9600" b="1" dirty="0" smtClean="0"/>
              <a:t>   Молодцы!</a:t>
            </a:r>
            <a:endParaRPr lang="ru-RU" sz="9600" b="1" dirty="0"/>
          </a:p>
        </p:txBody>
      </p:sp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65</TotalTime>
  <Words>8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Солнцестояние</vt:lpstr>
      <vt:lpstr>ИГРА «НАЗОВИ  ЛИШНЕЕ»</vt:lpstr>
      <vt:lpstr>Слайд 2</vt:lpstr>
      <vt:lpstr>Слайд 3</vt:lpstr>
      <vt:lpstr>Слайд 4</vt:lpstr>
      <vt:lpstr>Слайд 5</vt:lpstr>
      <vt:lpstr>Слайд 6</vt:lpstr>
      <vt:lpstr>Слайд 7</vt:lpstr>
      <vt:lpstr>   Молодцы!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НОД «Мы за чаем не скучаем»</dc:title>
  <dc:creator>Александр</dc:creator>
  <cp:lastModifiedBy>admin</cp:lastModifiedBy>
  <cp:revision>31</cp:revision>
  <dcterms:created xsi:type="dcterms:W3CDTF">2015-02-14T02:42:35Z</dcterms:created>
  <dcterms:modified xsi:type="dcterms:W3CDTF">2018-07-28T08:40:37Z</dcterms:modified>
</cp:coreProperties>
</file>