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AE5"/>
    <a:srgbClr val="E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F75BA-5DB3-4492-813B-673F0C214ADE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D81C-003A-4361-99A6-B9400A371B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26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Неконтролируемое горение растительности, стихийно распространяющееся по лесной территории – это…</a:t>
            </a:r>
          </a:p>
          <a:p>
            <a:r>
              <a:rPr lang="ru-RU" dirty="0" smtClean="0"/>
              <a:t>а) беглый огонь</a:t>
            </a:r>
          </a:p>
          <a:p>
            <a:r>
              <a:rPr lang="ru-RU" dirty="0" smtClean="0"/>
              <a:t>б) лесной пожар</a:t>
            </a:r>
          </a:p>
          <a:p>
            <a:r>
              <a:rPr lang="ru-RU" dirty="0" smtClean="0"/>
              <a:t>в) бытовой пожар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2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01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стр. 126 – 132  учебник ОБЖ 7 класс авторы:</a:t>
            </a:r>
            <a:r>
              <a:rPr lang="ru-RU" baseline="0" dirty="0" smtClean="0"/>
              <a:t> А.Т. Смирнов, Б.О. Хренников</a:t>
            </a:r>
          </a:p>
          <a:p>
            <a:r>
              <a:rPr lang="ru-RU" baseline="0" dirty="0" smtClean="0"/>
              <a:t>БЕРЕГИТЕ ЛЕС!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Период времени года с момента таяния снегового покрова в лесу до наступления устойчивой дождливой осенней погоды или образования снегового покрова – это…</a:t>
            </a:r>
          </a:p>
          <a:p>
            <a:r>
              <a:rPr lang="ru-RU" dirty="0" smtClean="0"/>
              <a:t>а) пожароопасный сезон</a:t>
            </a:r>
          </a:p>
          <a:p>
            <a:r>
              <a:rPr lang="ru-RU" dirty="0" smtClean="0"/>
              <a:t>б) сезон дождей</a:t>
            </a:r>
          </a:p>
          <a:p>
            <a:r>
              <a:rPr lang="ru-RU" dirty="0" smtClean="0"/>
              <a:t>В) порубочный сезон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26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Лесной пожар, распространяющийся по нижним ярусам лесной растительности, лесной подстилке,</a:t>
            </a:r>
            <a:r>
              <a:rPr lang="ru-RU" baseline="0" dirty="0" smtClean="0"/>
              <a:t> опавшим листьям и веткам деревьев и валежника – это…</a:t>
            </a:r>
          </a:p>
          <a:p>
            <a:r>
              <a:rPr lang="ru-RU" baseline="0" dirty="0" smtClean="0"/>
              <a:t>а) верховой пожар</a:t>
            </a:r>
          </a:p>
          <a:p>
            <a:r>
              <a:rPr lang="ru-RU" baseline="0" dirty="0" smtClean="0"/>
              <a:t>б) торфяной пожар</a:t>
            </a:r>
          </a:p>
          <a:p>
            <a:r>
              <a:rPr lang="ru-RU" baseline="0" dirty="0" smtClean="0"/>
              <a:t>в) низовой пожар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4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Лесной пожар, распространяющийся по кронам деревьев, при этом сгорают хвоя, листья, мелкие и крупные ветки деревьев</a:t>
            </a:r>
            <a:r>
              <a:rPr lang="ru-RU" baseline="0" dirty="0" smtClean="0"/>
              <a:t> </a:t>
            </a:r>
            <a:r>
              <a:rPr lang="ru-RU" dirty="0" smtClean="0"/>
              <a:t>– это…</a:t>
            </a:r>
          </a:p>
          <a:p>
            <a:r>
              <a:rPr lang="ru-RU" dirty="0" smtClean="0"/>
              <a:t>а) верховой пожар</a:t>
            </a:r>
          </a:p>
          <a:p>
            <a:r>
              <a:rPr lang="ru-RU" dirty="0" smtClean="0"/>
              <a:t>б) торфяной пожар</a:t>
            </a:r>
          </a:p>
          <a:p>
            <a:r>
              <a:rPr lang="ru-RU" dirty="0" smtClean="0"/>
              <a:t>в) низовой пожар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7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Лесной пожар, при котором горит торфяной слой заболоченных и болотных почв – это…</a:t>
            </a:r>
          </a:p>
          <a:p>
            <a:r>
              <a:rPr lang="ru-RU" dirty="0" smtClean="0"/>
              <a:t>а) торфяной пожар</a:t>
            </a:r>
          </a:p>
          <a:p>
            <a:r>
              <a:rPr lang="ru-RU" dirty="0" smtClean="0"/>
              <a:t>б) верховой пожар</a:t>
            </a:r>
          </a:p>
          <a:p>
            <a:r>
              <a:rPr lang="ru-RU" dirty="0" smtClean="0"/>
              <a:t>в) низовой пожар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5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  1) б 2) а 3) в 4) а 5) а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5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тушить, предупредить, легче, пожар, чем,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6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Пожар легче предупредить, чем тушить.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8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защиты населения от последствий лесных пожаров проводятся также заблаговременные мероприятия по ограничению распространения лесных пожаров. По опушкам лесов и вдоль дорог высаживают лиственные породы деревьев. В лесах прокладывают просеки и грунтовые полосы шириной 5—10 м в смешанных лесах и до 50 м в хвойных лесах. Леса очищают от мусора, сухостойных и поваленных ветром деревьев, проводят санитарные рубки. В населённых пунктах роют пруды и водоёмы, ёмкость которых определяется из расчёта не менее 30 м3 на 1 га площади посёлка или населённого пункта. На границах леса с населёнными пунктами и сельскохозяйственными угодьями, вдоль железных и автомобильных дорог общего назначения создают противопожарные защитные полосы.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D81C-003A-4361-99A6-B9400A371B3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4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5\Desktop\фото лес\лес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56" y="260648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 № 23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 Профилактика лесных и торфяных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пожаров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защита населения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 Усвоить значение профилактики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лесных и торфяных пожаров.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Познакомить их с системой охраны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леса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существующей в нашей стране.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Научиться правильно действовать                              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в случае возникновения пожара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62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530" y="332655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Отмечено, что наиболее часто местами возникновения лесных пожаров являются:</a:t>
            </a:r>
          </a:p>
        </p:txBody>
      </p:sp>
      <p:pic>
        <p:nvPicPr>
          <p:cNvPr id="1026" name="Picture 2" descr="C:\Users\5\Desktop\фото лес\лес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178">
            <a:off x="571867" y="1585410"/>
            <a:ext cx="2658373" cy="17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\Desktop\фото лес\лес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657">
            <a:off x="5580112" y="150119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65428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стоянки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рыбаков, места,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посещаемые охотниками и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туристами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места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традиционного отдыха населения;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обочины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 общего пользования;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 места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лесозаготовок, включая дороги, по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ведётся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вывоз древесины.</a:t>
            </a:r>
          </a:p>
        </p:txBody>
      </p:sp>
    </p:spTree>
    <p:extLst>
      <p:ext uri="{BB962C8B-B14F-4D97-AF65-F5344CB8AC3E}">
        <p14:creationId xmlns:p14="http://schemas.microsoft.com/office/powerpoint/2010/main" val="303504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пожароопасный сезон в лесу запрещается: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28498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бросать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землю горящие спички — попав в сухую траву или мох, они вызовут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возгорание;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оставлять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освещенной солнцем лесной поляне бутылки или осколки стекла, которые, фокусируя лучи солнца, как линзы, могут вызвать возгорание сухой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травы;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выжигать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траву под деревьями, на лесных полянах, прогалинах и лугах, а также стерню на полях, расположенных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лесу;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костры в хвойных молодняках, торфяниках, лесосеках с порубочными остатками, в местах с подсохшей травой. </a:t>
            </a:r>
          </a:p>
        </p:txBody>
      </p:sp>
      <p:pic>
        <p:nvPicPr>
          <p:cNvPr id="1027" name="Picture 3" descr="C:\Users\5\Desktop\фото лес\лес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89000"/>
            <a:ext cx="3593976" cy="239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\Desktop\фото лес\лес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5493"/>
            <a:ext cx="3593840" cy="23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6" y="188640"/>
            <a:ext cx="45563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защиты населения от последствий лесных пожаров проводятся также заблаговременные мероприятия по ограничению распространения лесных пожаров.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645024"/>
            <a:ext cx="39620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опушкам лесов и вдоль дорог высаживают лиственные породы деревьев. В лесах прокладывают просеки и грунтовые полосы шириной 5—10 м в смешанных лесах и до 50 м в хвойных лесах. </a:t>
            </a:r>
          </a:p>
        </p:txBody>
      </p:sp>
      <p:pic>
        <p:nvPicPr>
          <p:cNvPr id="2050" name="Picture 2" descr="C:\Users\5\Desktop\фото лес\лес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015"/>
            <a:ext cx="4250075" cy="32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\Desktop\фото лес\лес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435583"/>
            <a:ext cx="4536504" cy="32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2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645024"/>
            <a:ext cx="4427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границах леса с населёнными пунктами и сельскохозяйственными угодьями, вдоль железных и автомобильных дорог общего назначения создают противопожарные защитные полосы.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Леса очищают от мусора, сухостойных и поваленных ветром деревьев, проводят санитарные рубки. В населённых пунктах роют пруды и водоёмы, ёмкость которых определяется из расчёта не менее 30 м</a:t>
            </a:r>
            <a:r>
              <a:rPr lang="ru-RU" sz="2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 га площади посёлка или населённого пункта. </a:t>
            </a:r>
          </a:p>
        </p:txBody>
      </p:sp>
      <p:pic>
        <p:nvPicPr>
          <p:cNvPr id="3074" name="Picture 2" descr="C:\Users\5\Desktop\фото лес\лес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143490"/>
            <a:ext cx="4320480" cy="321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5\Desktop\фото лес\лес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4309958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тушения пожара</a:t>
            </a:r>
          </a:p>
        </p:txBody>
      </p:sp>
      <p:sp>
        <p:nvSpPr>
          <p:cNvPr id="3" name="Прямоугольник 2"/>
          <p:cNvSpPr/>
          <p:nvPr/>
        </p:nvSpPr>
        <p:spPr>
          <a:xfrm rot="20797506">
            <a:off x="197769" y="1154871"/>
            <a:ext cx="4383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забрасывать кромку пожара землей, если у вас под рукой оказалась лопата. Сначала надо взять на лопату грунт и им сбить пламя. </a:t>
            </a:r>
          </a:p>
        </p:txBody>
      </p:sp>
      <p:sp>
        <p:nvSpPr>
          <p:cNvPr id="4" name="Прямоугольник 3"/>
          <p:cNvSpPr/>
          <p:nvPr/>
        </p:nvSpPr>
        <p:spPr>
          <a:xfrm rot="20842917">
            <a:off x="4128298" y="3347440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Затем на пути продвижения пожара сделать сплошную полосу из грунта толщиной несколько сантиметров и шириной до полуметра. Один человек за полчаса может таким образом засыпать около 20 м кромки пожара.</a:t>
            </a:r>
          </a:p>
        </p:txBody>
      </p:sp>
      <p:pic>
        <p:nvPicPr>
          <p:cNvPr id="2050" name="Picture 2" descr="C:\Users\5\Desktop\фото лес\лес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912">
            <a:off x="264425" y="3497176"/>
            <a:ext cx="3637723" cy="24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\Desktop\фото лес\лес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124">
            <a:off x="4831139" y="807351"/>
            <a:ext cx="3355674" cy="25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7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Идти надо навстречу ветру, перпендикулярно кромке пожара, выбирая для этого лесные просеки, дороги, берега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ручьёв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рек. При сильном задымлении рот и нос нужно прикрывать, используя для этого имеющиеся у вас средства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08518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(мокрая ватно-марлевая повязка, мокрое полотенце, носовой платок, головной убор, часть одежды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невозможно уйти от пожара, войдите в водоём или накройтесь мокрой одеждой, дышите воздухом возле земли — там он меньше задымлён.</a:t>
            </a:r>
          </a:p>
        </p:txBody>
      </p:sp>
      <p:pic>
        <p:nvPicPr>
          <p:cNvPr id="4099" name="Picture 3" descr="C:\Users\5\Desktop\фото лес\лес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4782"/>
            <a:ext cx="8856984" cy="33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60648"/>
            <a:ext cx="3679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3107" y="845422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287" y="891588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5.2 стр. 126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132 учебник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ОБЖ 7 класс авторы: А.Т. Смирнов, Б.О. Хренников</a:t>
            </a:r>
          </a:p>
        </p:txBody>
      </p:sp>
      <p:pic>
        <p:nvPicPr>
          <p:cNvPr id="5122" name="Picture 2" descr="C:\Users\5\Desktop\фото лес\лес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87" y="2132856"/>
            <a:ext cx="73448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147680">
            <a:off x="812279" y="3664502"/>
            <a:ext cx="75430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БЕРЕГИТЕ ЛЕС!</a:t>
            </a:r>
          </a:p>
        </p:txBody>
      </p:sp>
    </p:spTree>
    <p:extLst>
      <p:ext uri="{BB962C8B-B14F-4D97-AF65-F5344CB8AC3E}">
        <p14:creationId xmlns:p14="http://schemas.microsoft.com/office/powerpoint/2010/main" val="11879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471" y="76470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Неконтролируемое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горение растительности, стихийно распространяющееся по лесной территории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8151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беглый огонь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лесной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бытовой пожар</a:t>
            </a:r>
          </a:p>
        </p:txBody>
      </p:sp>
    </p:spTree>
    <p:extLst>
      <p:ext uri="{BB962C8B-B14F-4D97-AF65-F5344CB8AC3E}">
        <p14:creationId xmlns:p14="http://schemas.microsoft.com/office/powerpoint/2010/main" val="3208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Период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 года с момента таяния снегового покрова в лесу до наступления устойчивой дождливой осенней погоды или образования снегового покрова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9559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а) пожароопасный сезон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сезон дождей</a:t>
            </a:r>
          </a:p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порубочный сезон</a:t>
            </a:r>
          </a:p>
        </p:txBody>
      </p:sp>
    </p:spTree>
    <p:extLst>
      <p:ext uri="{BB962C8B-B14F-4D97-AF65-F5344CB8AC3E}">
        <p14:creationId xmlns:p14="http://schemas.microsoft.com/office/powerpoint/2010/main" val="18907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Лесной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пожар, распространяющийся по нижним ярусам лесной растительности, лесной подстилке, опавшим листьям и веткам деревьев и валежника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96733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верховой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торфяной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низовой пожар</a:t>
            </a:r>
          </a:p>
        </p:txBody>
      </p:sp>
    </p:spTree>
    <p:extLst>
      <p:ext uri="{BB962C8B-B14F-4D97-AF65-F5344CB8AC3E}">
        <p14:creationId xmlns:p14="http://schemas.microsoft.com/office/powerpoint/2010/main" val="28837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Лесной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пожар, распространяющийся по кронам деревьев, при этом сгорают хвоя, листья, мелкие и крупные ветки деревьев – это…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9559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а) верховой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б) торфяной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низовой пожар</a:t>
            </a:r>
          </a:p>
        </p:txBody>
      </p:sp>
    </p:spTree>
    <p:extLst>
      <p:ext uri="{BB962C8B-B14F-4D97-AF65-F5344CB8AC3E}">
        <p14:creationId xmlns:p14="http://schemas.microsoft.com/office/powerpoint/2010/main" val="32203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8288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торфяной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верховой пожар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низовой пожар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Лесной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пожар, при котором горит торфяной слой заболоченных и болотных почв – это…</a:t>
            </a:r>
          </a:p>
        </p:txBody>
      </p:sp>
    </p:spTree>
    <p:extLst>
      <p:ext uri="{BB962C8B-B14F-4D97-AF65-F5344CB8AC3E}">
        <p14:creationId xmlns:p14="http://schemas.microsoft.com/office/powerpoint/2010/main" val="54023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76470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ОТВЕТ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348880"/>
            <a:ext cx="947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348880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348877"/>
            <a:ext cx="937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348876"/>
            <a:ext cx="90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 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2342483"/>
            <a:ext cx="100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5) а</a:t>
            </a:r>
          </a:p>
        </p:txBody>
      </p:sp>
    </p:spTree>
    <p:extLst>
      <p:ext uri="{BB962C8B-B14F-4D97-AF65-F5344CB8AC3E}">
        <p14:creationId xmlns:p14="http://schemas.microsoft.com/office/powerpoint/2010/main" val="9853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1592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тушить,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764704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предупредить,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1167" y="2290911"/>
            <a:ext cx="1373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легче,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2852936"/>
            <a:ext cx="140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437711"/>
            <a:ext cx="98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чем,</a:t>
            </a:r>
          </a:p>
        </p:txBody>
      </p:sp>
    </p:spTree>
    <p:extLst>
      <p:ext uri="{BB962C8B-B14F-4D97-AF65-F5344CB8AC3E}">
        <p14:creationId xmlns:p14="http://schemas.microsoft.com/office/powerpoint/2010/main" val="11289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 легче предупредить, чем тушить.</a:t>
            </a:r>
          </a:p>
        </p:txBody>
      </p:sp>
    </p:spTree>
    <p:extLst>
      <p:ext uri="{BB962C8B-B14F-4D97-AF65-F5344CB8AC3E}">
        <p14:creationId xmlns:p14="http://schemas.microsoft.com/office/powerpoint/2010/main" val="9660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</TotalTime>
  <Words>1005</Words>
  <Application>Microsoft Office PowerPoint</Application>
  <PresentationFormat>Экран (4:3)</PresentationFormat>
  <Paragraphs>104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</dc:creator>
  <cp:lastModifiedBy>5</cp:lastModifiedBy>
  <cp:revision>41</cp:revision>
  <dcterms:created xsi:type="dcterms:W3CDTF">2017-02-27T08:01:40Z</dcterms:created>
  <dcterms:modified xsi:type="dcterms:W3CDTF">2017-03-22T10:39:43Z</dcterms:modified>
</cp:coreProperties>
</file>