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2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20.10.2018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852936"/>
            <a:ext cx="4419600" cy="160032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Принципы и направления сопровождения обучающихся  с ОВЗ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306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ds02.infourok.ru/uploads/ex/0b1e/0000322d-c3efa5e8/img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5145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AutoShape 2" descr="https://cf.ppt-online.org/files/slide/r/RXuaY0gHJA1hPvSmwo52UWelTK7BCZLb8MyF9d/slide-1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2" name="Picture 4" descr="https://cf.ppt-online.org/files/slide/r/RXuaY0gHJA1hPvSmwo52UWelTK7BCZLb8MyF9d/slide-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60338"/>
            <a:ext cx="8895497" cy="6569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3027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s://ds02.infourok.ru/uploads/ex/0b22/00003231-62384259/img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617" y="-32182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21509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s://ds03.infourok.ru/uploads/ex/05bc/00018c5b-10b2fe60/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3618128"/>
      </p:ext>
    </p:extLst>
  </p:cSld>
  <p:clrMapOvr>
    <a:masterClrMapping/>
  </p:clrMapOvr>
</p:sld>
</file>

<file path=ppt/theme/theme1.xml><?xml version="1.0" encoding="utf-8"?>
<a:theme xmlns:a="http://schemas.openxmlformats.org/drawingml/2006/main" name="Паркет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1</TotalTime>
  <Words>7</Words>
  <Application>Microsoft Office PowerPoint</Application>
  <PresentationFormat>Экран (4:3)</PresentationFormat>
  <Paragraphs>1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Паркет</vt:lpstr>
      <vt:lpstr>Принципы и направления сопровождения обучающихся  с ОВЗ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Принципы и направления сопровождения обучающихся  с ОВЗ</dc:title>
  <dc:creator>Пользователь</dc:creator>
  <cp:lastModifiedBy>Пользователь</cp:lastModifiedBy>
  <cp:revision>2</cp:revision>
  <dcterms:created xsi:type="dcterms:W3CDTF">2018-10-20T12:46:33Z</dcterms:created>
  <dcterms:modified xsi:type="dcterms:W3CDTF">2018-10-20T12:54:01Z</dcterms:modified>
</cp:coreProperties>
</file>