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74" r:id="rId6"/>
    <p:sldId id="261" r:id="rId7"/>
    <p:sldId id="276" r:id="rId8"/>
    <p:sldId id="27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5" r:id="rId17"/>
    <p:sldId id="269" r:id="rId18"/>
    <p:sldId id="270" r:id="rId19"/>
    <p:sldId id="271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5FAD1-20FF-422D-A816-5CFEFB7AC33F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FEF5E-4B35-4C58-B9B6-688E806C69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85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FEF5E-4B35-4C58-B9B6-688E806C694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1FB4FCA-583C-46BC-88E4-5A3B4BB7B863}" type="datetimeFigureOut">
              <a:rPr lang="ru-RU" smtClean="0"/>
              <a:pPr/>
              <a:t>17.12.2018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3682426-0FBC-4D97-8485-C6C26D06C7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1.bp.blogspot.com/-a2H3fSUvsmY/UJIlnbddlzI/AAAAAAAAAW0/WiBoPri3US8/s1600/%D0%B4%D0%B5%D1%80%D0%B5%D0%B2%D0%BE+2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3.bp.blogspot.com/-4JBxNCLhU7w/UJIlkaIXrcI/AAAAAAAAAWs/ilRyxtoMTAY/s1600/%D0%B4%D0%B5%D1%80%D0%B5%D0%B2%D0%BE+1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2.bp.blogspot.com/-wwfuITe08go/UJIigUTCUwI/AAAAAAAAAV4/AVwMB6mZbMk/s1600/%D0%BF%D1%83%D0%B3+7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764704"/>
            <a:ext cx="7363544" cy="504056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Мастер-класс для воспитателей</a:t>
            </a:r>
            <a:br>
              <a:rPr lang="ru-RU" sz="3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«У игры свои секреты»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4733276"/>
            <a:ext cx="33933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Выполнила: Бадмаева С. Н.</a:t>
            </a: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274293"/>
            <a:ext cx="25760531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цветными скрепками и прищепками:«</a:t>
            </a: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Накорми зверей»,«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Сделай колючки ёжику»,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«Сделай лучики солнышку.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играх можно использовать художественное слово, загадки.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Отгадайте загадку: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Плаваю под мостиком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виляю хвостиком.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рыбка.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(Показываю картинку с изображением рыбки)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Посмотрите на картинку и покажите где 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рыбки </a:t>
            </a:r>
            <a:r>
              <a:rPr lang="ru-RU" sz="16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глазик? А где у нее ротик? А хвостик и плавники? А теперь давайте сами сделаем рыбок.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выбрать подходящие по цвету прищепки и добавить каждой рыбке хвостик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плавники, форма рыбки – основа, вырезанная из картона.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спинке иголки, длинные колкие,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свернется в клубок - ни головы ни ног.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ежик. Покажите где у него глазки, носик, ушки?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Давайте поможем нашему ежику найти иголочки.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Форма ежика – дети добавляют иголки - прищепки, заданного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цвета.Также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помощи прищепок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сделать пальчиковую гимнастику, которую очень любят малыши.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Бельевой прищепкой поочередно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«кусаем»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ногтевые фаланги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 указательного к мизинцу и обратно)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Сильно кусает котенок-глупыш,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думает, это не палец, а мышь.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Смена рук.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я, же играю с тобою, малыш,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будешь кусаться, скажу тебе: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«Кыш!»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Рисунок 9" descr="http://1.bp.blogspot.com/-a2H3fSUvsmY/UJIlnbddlzI/AAAAAAAAAW0/WiBoPri3US8/s320/%D0%B4%D0%B5%D1%80%D0%B5%D0%B2%D0%BE+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140968"/>
            <a:ext cx="3672408" cy="3120008"/>
          </a:xfrm>
          <a:prstGeom prst="rect">
            <a:avLst/>
          </a:prstGeom>
          <a:noFill/>
        </p:spPr>
      </p:pic>
      <p:pic>
        <p:nvPicPr>
          <p:cNvPr id="25601" name="Рисунок 10" descr="http://3.bp.blogspot.com/-4JBxNCLhU7w/UJIlkaIXrcI/AAAAAAAAAWs/ilRyxtoMTAY/s320/%D0%B4%D0%B5%D1%80%D0%B5%D0%B2%D0%BE+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140968"/>
            <a:ext cx="3366120" cy="3120008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-58723"/>
            <a:ext cx="9144000" cy="31700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«Мозаика из пробок и пуговиц».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Подберите пуговицы разного цвета и размера, а еще, можно использовать разноцветные пробки от пластиковых бутылок.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Сначала выложите рисунок цветок, и далее включите свою фантазию придумайте свои варианты рисунков. Из такой мозаики можно выложить неваляшку, бабочку, снеговика, мячики, бусы и т. 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«Подбери дереву листья"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пуговиц и пробок определенного цвета необходимо подобрать дереву листики (в зависимости от времени года).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3790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683895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11" descr="http://2.bp.blogspot.com/-wwfuITe08go/UJIigUTCUwI/AAAAAAAAAV4/AVwMB6mZbMk/s320/%D0%BF%D1%83%D0%B3+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12776"/>
            <a:ext cx="3768080" cy="4176464"/>
          </a:xfrm>
          <a:prstGeom prst="rect">
            <a:avLst/>
          </a:prstGeom>
          <a:noFill/>
        </p:spPr>
      </p:pic>
      <p:pic>
        <p:nvPicPr>
          <p:cNvPr id="24577" name="Рисунок 2" descr="86075906_large_57166159_1269982595_hu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484784"/>
            <a:ext cx="3592438" cy="4176464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44088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«Выложи картинку»</a:t>
            </a:r>
            <a:b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2876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5295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69050"/>
            <a:ext cx="9144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«Шагаем в пробках»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Можно устроить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«лыжную эстафету»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Две пробки от пластиковых бутылок кладем на столе резьбой вверх. Это —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«лыжи»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Указательный и средний пальцы встают в них, как ноги. Двигаемся на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«лыжах»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делая по шагу на каждый ударный слог.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едем на лыжах, мы мчимся с горы,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любим забавы холодной зимы.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если забыли стихотворение про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«лыжи»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тогда вспомним всем известное…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Какое? Ну, конечно!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(Ответы педагогов)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Мишка косолапый, по лесу идет…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Или-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Большие ноги шли по дороге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Маленькие ножки шли по дорожке…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Здорово, если малыш будет не только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«шагать»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пробками на пальчиках, но и сопровождать свою ходьбу любимыми стихотворениями.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вы думаете, что развивает эта игра?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(Ответы педагогов)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Пробки помогут нам в развитии мелкой моторики и координации пальцев рук.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Рисунок 9" descr="Игра с резинками для развития мелкой моторики р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36912"/>
            <a:ext cx="6696744" cy="3960440"/>
          </a:xfrm>
          <a:prstGeom prst="rect">
            <a:avLst/>
          </a:prstGeom>
          <a:noFill/>
        </p:spPr>
      </p:pic>
      <p:pic>
        <p:nvPicPr>
          <p:cNvPr id="26625" name="Рисунок 11" descr="http://www.maam.ru/upload/blogs/detsad-243205-145462939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686800"/>
            <a:ext cx="4552950" cy="6372225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5158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«Гвоздики и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резиночки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Данная игра поможет выявить особенности развития мелкой моторики рук ребенка. Развивать точность и координацию движений руки и глаза, гибкость рук, ритмичность. Формировать и совершенствовать пространственные представления, ориентацию на доске. Развивать фантазию ребенка.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данного пособия понадобятся: канцелярские кнопки, разделочная доска (толщиной более 10 мм, чтобы острие кнопки не вылезало с обратной стороны доски), резинки (любые).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-630238" y="8829675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Нанесла разметку на доску и забила кнопки. Получилось вот такое аккуратное пособие для развития мелкой моторики.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1520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93281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программе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Фотошоп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нарисовать разметку для разделочной доски. Можно использовать квадраты стороной 40 мм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1" name="Рисунок 10" descr="http://www.maam.ru/upload/blogs/detsad-243205-1454628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24744"/>
            <a:ext cx="6410325" cy="344805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95536" y="4656184"/>
            <a:ext cx="84427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Нанести разметку на доску и забить кнопки. Получится аккуратное пособие для развития мелкой моторики.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а\Desktop\167486_6884-0x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0648"/>
            <a:ext cx="7704856" cy="62646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693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Игры с бусами»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бусами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может играть, ощупывать их, проявляя свою выдумку и фантазию. У ребенка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лучаются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красочные и привлекательные рисунки вне зависимости от имеющихся у нег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навыков. Бусы  не вызывают у ребёнка негативного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вся  работа 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спринимается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 как игра. Ребенку 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время занятия нет необходимости сохранять статичную сидячую позу, что особенно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важн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соматически ослабленных детей. Работа с бусами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ляет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раскрыть индивидуальность каждого ребенка, разрешить его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гические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затруднения, развить способность осознавать свои желания и возможность их реализации.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"Бусы и шкатулочка"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Кисти рук прижаты друг к другу "лодочкой". Внутри находится нитка бус.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"Жили-были бусы в шкатулочке. Шкатулочка была крепко закрыта, её можно было потрясти и услышать, звук. На что он похож?"Ответы.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Шкатулочка открывается, бусы появляются.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Бусы, бусы, покажитесь, красотою похвалитесь!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теперь опять сложитесь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тихонько спать ложитесь.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 ладонь поднимается, как будто открывается крышка шкатулки.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Подняв бусы медленно и аккуратно двумя пальцами одной руки, снова сложить их в другую руку, прикрыв сверху ладонью.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Затем повторить упражнение, поменяв положение рук.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"Вертушка"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Бусы, бусы, покажитесь, красотою похвалитесь!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Потанцуйте, не ленитесь,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теперь опять сложитесь и тихонько спать ложитесь.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Бусы лежат на ладони. Одной рукой 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(пальцами)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поднять медленно бусы и вращать кистью руки ускоряя, а затем замедляя вращение бус до полной остановки. Кладём бусы обратно в ладошку. Затем также берём и вращаем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другой рукой.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07933"/>
            <a:ext cx="9144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Выкладывание из бус Феи заданных букв. Отгадывание буквы    (по заданным элементам).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бходимо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определить  какая буква, назвать её, придумать слова, 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держащие эту букву, пол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жить её на стол так, чтобы она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тражала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верное написание.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IMG_1365.JPG"/>
          <p:cNvPicPr/>
          <p:nvPr/>
        </p:nvPicPr>
        <p:blipFill>
          <a:blip r:embed="rId2" cstate="screen"/>
          <a:stretch>
            <a:fillRect/>
          </a:stretch>
        </p:blipFill>
        <p:spPr>
          <a:xfrm>
            <a:off x="2555776" y="2348880"/>
            <a:ext cx="4357370" cy="4071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" y="453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32280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«Рисование манкой».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Познакомить детей с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манкой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с материалом для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рисования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учить выполнять простые рисунки на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манке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использованием различного оборудования. Развивать познавательные процессы (воображение, зрительную память, непроизвольное внимание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мелкую моторику и эмоциональный опыт детей. Совершенствовать коммуникативные навыки и развивать межличностное доверие между детьми и взрослыми, воспитывать умение работать в коллективе, индивидуально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396627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пособствовать повышению интереса педагогов к поиску интересных методов и технологий в работе с детьми по сенсорному развитию.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sng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u="sng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Информационная часть. Сообщение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темы мастер-класса.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 презентации. Знакомство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педагогов с выставкой игр по сенсорному развитию.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409569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мы с вами подтвердили тот факт, что у взрослых и детей познание неизвестного проходит по одному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через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сенсорных свойств и качеств, от ощущений к представлениям и понятиям. Наиболее полный образ объекта ребенок получает только тогда, когда задействованы все группы анализаторов.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заключении хотелось бы подчеркнуть, что сенсорное развитие составляет фундамент общего умственного развития.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«Ум ребенка находится на кончиках его пальцев»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В. А. Сухомлинский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это очень важная, но не единственная сторона общего психического развития. Ребёнок должен развиваться гармонически, т. е. в умственном, нравственном, эстетическом и физическом отношениях.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Благодарю Вас </a:t>
            </a:r>
            <a:r>
              <a:rPr lang="ru-RU" sz="2000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большое спасибо! До свидания.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58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58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8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58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519704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Добрый день, уважаемые коллеги!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мы с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вами откроем секреты изготовления дидактических игр по сенсорному развитию детей дошкольного возраста своими руками.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— это искра, зажигающая огонёк пытливости и любознательности»,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считал В. А. Сухомлинский.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Сегодня я расскажу вам, как можно быстро и просто, без особых затрат изготовить увлекательные пособия своими руками - интересные, разнообразные игры, направленные на сенсорное развитие.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rgbClr val="3333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-79915"/>
            <a:ext cx="309779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игры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 которых я хочу вам рассказать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72347"/>
            <a:ext cx="9144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Развивающая доска  или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Бизиборд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Эту игрушку называют по-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и доска с замочками (по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Монтессори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 развивающая панель, и игровой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«пульт управления»)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Суть одна – на твердую основу прикрепляются различные замочки, задвижки, выключатели, кнопки и лампочки. При желании эту доску можно оформить по своему вкусу с помощью цветной бумаги, наклеек и даже фотографий. Главное, чтобы нравилось ребенку. А дети от подобных самодельных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«пультов»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обычно пребывают в полном восторге! В магазинах доски с замочками тоже продаются, но все-таки игрушку, сделанную с любовью самими родителями, ничто не заменит.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«Тактильная коробка»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коробке находятся небольшие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голыши, мягкие игрушки, ленточки, молнии, шнурки и т. д. Все предметы, находящиеся в коробке, дети с большим интересом исследуют руками.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Дидактическое пособие "Тактильная коробка" помогает детям, используя прикосновения, познавать окружающий мир с совершенно непривычной точки зрения.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у малышей не пропадал интерес к коробке - периодически приходится содержимое коробки обновлять.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а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-50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Дидактическое пособие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“Пальчиковый сухой бассейн”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Сухой бассейн – используется для одновременного активного воздействия на различные точки кистей, пальцев, ладоней; сенсомоторное развитие, формирование основных сенсорных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эталонов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форма, величина, материал, вес, звук; воспитание усидчивости и терпеливости в работе; снятие эмоционального напряжения. Сделать его очень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капсулы от киндер-сюрприза наполняем различными наполнителями (рис, горох, фасоль),  складываем их в небольшой глубокий пластиковый контейнер, на дно спрятать игрушки от киндер-сюрприза.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Попросите малыша искать в "сухом бассейне" различные мелкие предметы или игрушки. Погружаясь как можно глубже в наполнитель, ручки ребенка массируются, пальцы становятся более чувствительными, их движения – координированными. Данное пособие можно использовать на музыкальных занятиях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“Бусы из солёного теста”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укрепляют и развивают мелкую моторику, зрительно-моторную координацию;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формируют умения сочетать по цвету;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развивают концентрацию внимания; развивают усидчивость, аккуратность, детское творчество, чувство прекрасного в своей работе и работе других детей;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обучают приемам работы по образцу и созданию собственного изделия.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пособие может сделать сам малыш, с небольшой помощью взрослого. Лепка из теста очень помогает развить моторику ребенка. Ведь малыш может изменять форму предмета из шарообразной формы на квадратную, или треугольную. А, взяв в руки кусочек теста, он может ощутить его вес, тяжесть и вязкость.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Описание приготовления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пособия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Приготовить солёное тесто (смешать 1стакан соли “Экстра”,1 стакан муки, 0,5 стакана холодной воды, оставить на 2-3 часа в холодильнике, слепить шарики, сделать в них отверстия с помощью трубо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чки для коктейля, оставить до полного высыхания. Бусы готовы!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Светлана\Desktop\korpusa_ot_kinderov_200_sht_10_ot_drugi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61913"/>
            <a:ext cx="9753600" cy="673417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лана\Desktop\Пальчиковый бассейнФото04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1296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416952"/>
            <a:ext cx="914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«Игры со скрепками и прищепками».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дидактических игр с канцелярскими скрепками и прищепками: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-развитие мелкой моторики рук у детей дошкольного возраста.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умения сличать и объединять предметы по признаку цвета.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развитие быстроты мышления.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воспитание усидчивости.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Игры с цветными скрепками  и прищепками развивают воображение, сенсорное восприятие.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Предложите ребёнку: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нанизывать скрепки одну на другую, чередуя по цвету или величине;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разгибать скрепки;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собирать из них цепочку;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использовать на занятиях по грамоте, математике.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228</TotalTime>
  <Words>1816</Words>
  <Application>Microsoft Office PowerPoint</Application>
  <PresentationFormat>Экран (4:3)</PresentationFormat>
  <Paragraphs>138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          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для воспитателей «У игры свои секреты»</dc:title>
  <dc:creator>Светлана Афанасьева</dc:creator>
  <cp:lastModifiedBy>ттт</cp:lastModifiedBy>
  <cp:revision>25</cp:revision>
  <dcterms:created xsi:type="dcterms:W3CDTF">2018-10-30T16:10:25Z</dcterms:created>
  <dcterms:modified xsi:type="dcterms:W3CDTF">2018-12-17T09:02:27Z</dcterms:modified>
</cp:coreProperties>
</file>