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9" r:id="rId4"/>
    <p:sldId id="270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79" r:id="rId13"/>
    <p:sldId id="274" r:id="rId14"/>
    <p:sldId id="265" r:id="rId15"/>
    <p:sldId id="266" r:id="rId16"/>
    <p:sldId id="276" r:id="rId17"/>
    <p:sldId id="267" r:id="rId18"/>
    <p:sldId id="277" r:id="rId19"/>
    <p:sldId id="283" r:id="rId20"/>
    <p:sldId id="285" r:id="rId21"/>
    <p:sldId id="268" r:id="rId22"/>
    <p:sldId id="284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5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-40000"/>
          </a:blip>
          <a:srcRect/>
          <a:stretch>
            <a:fillRect/>
          </a:stretch>
        </p:blipFill>
        <p:spPr bwMode="auto">
          <a:xfrm>
            <a:off x="0" y="0"/>
            <a:ext cx="9358346" cy="68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Обороной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руководил вначале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К.Е.Ворошилов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после его отстранения —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Хозяйственной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стороной занимался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фактически заменил первого секретаря Ленинградского обкома ВКП(б)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А.А.Жданова.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Именно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Косыгин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организовывал движение на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"Дороге жизни"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улаживал разногласия гражданских и военных властей.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 Ленинграда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 время Блокады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 с города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Воспоминая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«В этот день люди кричали от радости…»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Виктория </a:t>
            </a:r>
            <a:r>
              <a:rPr lang="ru-RU" dirty="0" err="1" smtClean="0"/>
              <a:t>Работнова</a:t>
            </a:r>
            <a:r>
              <a:rPr lang="ru-RU" dirty="0" smtClean="0"/>
              <a:t>, «Мой район»</a:t>
            </a:r>
          </a:p>
          <a:p>
            <a:pPr>
              <a:buNone/>
            </a:pPr>
            <a:r>
              <a:rPr lang="ru-RU" dirty="0" smtClean="0"/>
              <a:t>«После прорыва блокады нас послали на лесозаготовки – надо было обеспечить город топливом. Ну, а 27 января 1944 года мы встретили в Ленинграде. Не передать словами, что мы тогда чувствовали. Люди на улицах кричали от радости, обнимались, целовались, обменивались адресами».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«Город - Герой»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 smtClean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 smtClean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715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во время Блокады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929222" cy="578647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окружение попало 2 млн. 544 тыс. гражданского населения города (включая </a:t>
            </a:r>
            <a:r>
              <a:rPr lang="ru-RU" dirty="0" smtClean="0">
                <a:solidFill>
                  <a:schemeClr val="tx1"/>
                </a:solidFill>
              </a:rPr>
              <a:t>приблизительно 400 </a:t>
            </a:r>
            <a:r>
              <a:rPr lang="ru-RU" dirty="0">
                <a:solidFill>
                  <a:schemeClr val="tx1"/>
                </a:solidFill>
              </a:rPr>
              <a:t>тыс. детей), 343 тыс. </a:t>
            </a:r>
            <a:r>
              <a:rPr lang="ru-RU" dirty="0" smtClean="0">
                <a:solidFill>
                  <a:schemeClr val="tx1"/>
                </a:solidFill>
              </a:rPr>
              <a:t>войско, защищавшее город. Продовольствие </a:t>
            </a:r>
            <a:r>
              <a:rPr lang="ru-RU" dirty="0">
                <a:solidFill>
                  <a:schemeClr val="tx1"/>
                </a:solidFill>
              </a:rPr>
              <a:t>и топливные запасы были ограничены (только на 1-2 месяца).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1941 </a:t>
            </a:r>
            <a:r>
              <a:rPr lang="ru-RU" dirty="0">
                <a:solidFill>
                  <a:schemeClr val="tx1"/>
                </a:solidFill>
              </a:rPr>
              <a:t>в результате </a:t>
            </a:r>
            <a:r>
              <a:rPr lang="ru-RU" dirty="0" smtClean="0">
                <a:solidFill>
                  <a:schemeClr val="tx1"/>
                </a:solidFill>
              </a:rPr>
              <a:t>авиационного </a:t>
            </a:r>
            <a:r>
              <a:rPr lang="ru-RU" dirty="0">
                <a:solidFill>
                  <a:schemeClr val="tx1"/>
                </a:solidFill>
              </a:rPr>
              <a:t>налета и возникшего пожара сгорели продовольственные склады им. </a:t>
            </a:r>
            <a:r>
              <a:rPr lang="ru-RU" dirty="0" err="1">
                <a:solidFill>
                  <a:schemeClr val="tx1"/>
                </a:solidFill>
              </a:rPr>
              <a:t>А.Е.Бадаева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48078" cy="50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</a:t>
            </a:r>
            <a:r>
              <a:rPr lang="ru-RU" sz="3200" dirty="0" smtClean="0"/>
              <a:t>Ленинграде.</a:t>
            </a:r>
            <a:endParaRPr lang="ru-RU" sz="3200" dirty="0"/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214290"/>
            <a:ext cx="4143404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706</Words>
  <Application>Microsoft Office PowerPoint</Application>
  <PresentationFormat>Экран (4:3)</PresentationFormat>
  <Paragraphs>71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План работы:</vt:lpstr>
      <vt:lpstr>Презентация PowerPoint</vt:lpstr>
      <vt:lpstr>Презентация PowerPoint</vt:lpstr>
      <vt:lpstr>Презентация PowerPoint</vt:lpstr>
      <vt:lpstr> Город во время Блокады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Снятие блокады</vt:lpstr>
      <vt:lpstr>Воспоминания</vt:lpstr>
      <vt:lpstr>Презентация PowerPoint</vt:lpstr>
      <vt:lpstr>«Город - Герой»</vt:lpstr>
      <vt:lpstr>Памятники</vt:lpstr>
      <vt:lpstr>Презентация PowerPoint</vt:lpstr>
    </vt:vector>
  </TitlesOfParts>
  <Company>ммэри)))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school65</cp:lastModifiedBy>
  <cp:revision>31</cp:revision>
  <dcterms:created xsi:type="dcterms:W3CDTF">2010-05-17T15:01:37Z</dcterms:created>
  <dcterms:modified xsi:type="dcterms:W3CDTF">2019-02-21T05:40:21Z</dcterms:modified>
</cp:coreProperties>
</file>