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9" r:id="rId4"/>
    <p:sldId id="260" r:id="rId5"/>
    <p:sldId id="261" r:id="rId6"/>
    <p:sldId id="262" r:id="rId7"/>
    <p:sldId id="265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6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0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0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8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1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4C69-4E93-4CF7-8C07-B02A6306A9E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9DC6-180E-4B16-B0BB-5771CC5E9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824" y="4860032"/>
            <a:ext cx="4637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Крюкова Светлана Юрьевна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МДОУ ЦРР детский сад № 4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«Золотой ключик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г. Константиновск,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Ростовская область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902" y="1554191"/>
            <a:ext cx="59579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Разучивание песни</a:t>
            </a:r>
          </a:p>
          <a:p>
            <a:pPr algn="ctr"/>
            <a:r>
              <a:rPr lang="ru-RU" sz="40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 всех есть мамы» </a:t>
            </a:r>
          </a:p>
          <a:p>
            <a:pPr algn="ctr"/>
            <a:r>
              <a:rPr lang="ru-RU" sz="40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мнемотехники</a:t>
            </a:r>
          </a:p>
          <a:p>
            <a:pPr algn="ctr"/>
            <a:r>
              <a:rPr lang="ru-RU" sz="4000" dirty="0" smtClean="0">
                <a:ln w="1016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младшая группа</a:t>
            </a:r>
            <a:endParaRPr lang="ru-RU" sz="4000" dirty="0">
              <a:ln w="1016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452" y="8355850"/>
            <a:ext cx="111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097" y="179512"/>
            <a:ext cx="6662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всех на свете мамы есть! 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6711" y="1547664"/>
            <a:ext cx="500238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У дождинок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 снежинок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ПРИПЕВ: У листочка, у цветочка.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у пчелки, и у елки.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у всех на свете мамочка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У котенка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 ежонка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ПРИПЕВ: (тот же)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 А у птичек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 лисичек мама есть? – Есть, есть, есть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ПРИПЕВ: (тот же)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4. А у мамы мама есть? -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 у папы мама есть? – Есть, есть, есть.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ПРИПЕВ: У девчонок и мальчишек,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 малышек-ребятишек.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у всех на свете мамочка есть.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617" y="945328"/>
            <a:ext cx="2372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Т.Боровик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49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17" y="1496510"/>
            <a:ext cx="1368152" cy="123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16" y="1275308"/>
            <a:ext cx="1456814" cy="1456814"/>
          </a:xfrm>
          <a:prstGeom prst="rect">
            <a:avLst/>
          </a:prstGeom>
        </p:spPr>
      </p:pic>
      <p:pic>
        <p:nvPicPr>
          <p:cNvPr id="3076" name="Picture 4" descr="http://rylik.ru/uploads/posts/2011-06/1308503482_1aa_wt_drpl_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5"/>
          <a:stretch/>
        </p:blipFill>
        <p:spPr bwMode="auto">
          <a:xfrm>
            <a:off x="260648" y="143203"/>
            <a:ext cx="2464296" cy="26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92" y="234075"/>
            <a:ext cx="1506801" cy="1517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44" y="3185803"/>
            <a:ext cx="2672569" cy="2748331"/>
          </a:xfrm>
          <a:prstGeom prst="rect">
            <a:avLst/>
          </a:prstGeom>
        </p:spPr>
      </p:pic>
      <p:pic>
        <p:nvPicPr>
          <p:cNvPr id="15" name="Picture 2" descr="http://chantouvivelavie.c.h.pic.centerblog.net/64b2aba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" y="6329899"/>
            <a:ext cx="3100473" cy="24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tse3.mm.bing.net/th?id=OIP.wLqW89PWAzMiusGUeoM-igHaKx&amp;pid=15.1&amp;P=0&amp;w=300&amp;h=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92" y="6221587"/>
            <a:ext cx="176847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mg1.liveinternet.ru/images/attach/c/1/63/592/63592170_02321279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" y="3073047"/>
            <a:ext cx="3324225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464433" y="0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3073047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0" y="610676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6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pngimg.com/uploads/hedgehog/hedgehog_PNG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755576"/>
            <a:ext cx="2935023" cy="19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92" y="3354054"/>
            <a:ext cx="2666393" cy="2741980"/>
          </a:xfrm>
          <a:prstGeom prst="rect">
            <a:avLst/>
          </a:prstGeom>
        </p:spPr>
      </p:pic>
      <p:pic>
        <p:nvPicPr>
          <p:cNvPr id="11" name="Picture 2" descr="http://chantouvivelavie.c.h.pic.centerblog.net/64b2ab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" y="6668846"/>
            <a:ext cx="2672497" cy="21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tse3.mm.bing.net/th?id=OIP.wLqW89PWAzMiusGUeoM-igHaKx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37" y="6544248"/>
            <a:ext cx="176847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galerey-room.ru/images/0_38376_769b04e6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27401"/>
            <a:ext cx="3068960" cy="24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1.liveinternet.ru/images/attach/c/1/63/592/63592170_02321279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" y="3354054"/>
            <a:ext cx="2933145" cy="26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429000" y="-35939"/>
            <a:ext cx="0" cy="91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2957656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300192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9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ylik.ru/uploads/posts/2016-11/thumbs/1479450500_birds-5-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7" b="11450"/>
          <a:stretch/>
        </p:blipFill>
        <p:spPr bwMode="auto">
          <a:xfrm>
            <a:off x="-16025" y="323529"/>
            <a:ext cx="2889854" cy="19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amki-photoshop.ru/personaj/1/li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57" y="267597"/>
            <a:ext cx="1656184" cy="2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ramki-photoshop.ru/personaj/1/li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64" y="267597"/>
            <a:ext cx="1656184" cy="22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hantouvivelavie.c.h.pic.centerblog.net/64b2ab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" y="6554789"/>
            <a:ext cx="2816513" cy="22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se3.mm.bing.net/th?id=OIP.wLqW89PWAzMiusGUeoM-igHaKx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81" y="6580187"/>
            <a:ext cx="176847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79" y="3161868"/>
            <a:ext cx="2672569" cy="2748331"/>
          </a:xfrm>
          <a:prstGeom prst="rect">
            <a:avLst/>
          </a:prstGeom>
        </p:spPr>
      </p:pic>
      <p:pic>
        <p:nvPicPr>
          <p:cNvPr id="5126" name="Picture 6" descr="http://img1.liveinternet.ru/images/attach/c/1/63/592/63592170_02321279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9" y="2699792"/>
            <a:ext cx="3324225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464434" y="0"/>
            <a:ext cx="104510" cy="9252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6025" y="2564057"/>
            <a:ext cx="6874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16025" y="6084168"/>
            <a:ext cx="6874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9" y="5436096"/>
            <a:ext cx="5759423" cy="4005085"/>
          </a:xfrm>
          <a:prstGeom prst="rect">
            <a:avLst/>
          </a:prstGeom>
        </p:spPr>
      </p:pic>
      <p:pic>
        <p:nvPicPr>
          <p:cNvPr id="6152" name="Picture 8" descr="http://cdn01.ru/files/users/images/c2/3d/c23dd64704b6863491b1c9f1856a2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2" y="16042"/>
            <a:ext cx="2622730" cy="361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etodichka.com.ua/Pap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56" y="539552"/>
            <a:ext cx="3502329" cy="25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3" y="3425013"/>
            <a:ext cx="4257367" cy="26907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3425013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115806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33156" y="16042"/>
            <a:ext cx="0" cy="340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7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736" y="61156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Литература:</a:t>
            </a:r>
          </a:p>
          <a:p>
            <a:endParaRPr lang="ru-RU" dirty="0" smtClean="0"/>
          </a:p>
          <a:p>
            <a:r>
              <a:rPr lang="ru-RU" b="1" i="1" dirty="0" smtClean="0"/>
              <a:t>1. У </a:t>
            </a:r>
            <a:r>
              <a:rPr lang="ru-RU" b="1" i="1" dirty="0"/>
              <a:t>всех мамы есть (пер. с англ. </a:t>
            </a:r>
            <a:r>
              <a:rPr lang="ru-RU" b="1" i="1" dirty="0" err="1"/>
              <a:t>Боровока</a:t>
            </a:r>
            <a:r>
              <a:rPr lang="ru-RU" b="1" i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42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14</cp:revision>
  <dcterms:created xsi:type="dcterms:W3CDTF">2018-10-28T13:40:36Z</dcterms:created>
  <dcterms:modified xsi:type="dcterms:W3CDTF">2019-01-16T11:02:39Z</dcterms:modified>
</cp:coreProperties>
</file>