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6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4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9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9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0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9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0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7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FEF9-C536-4F34-A134-488685BA2771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8115-93AC-4C10-9A48-299805C2EE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46" y="581891"/>
            <a:ext cx="4918363" cy="45165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</a:t>
            </a:r>
            <a:b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b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(дорожные знаки)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6" y="5791199"/>
            <a:ext cx="4946072" cy="8451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Вестратенко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С. В.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 15 </a:t>
            </a:r>
          </a:p>
        </p:txBody>
      </p:sp>
      <p:pic>
        <p:nvPicPr>
          <p:cNvPr id="4" name="Рисунок 3" descr="https://izmailds-kizil.educhel.ru/uploads/35700/35622/section/771990/pdd.jpg?153682397676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r="4747" b="5493"/>
          <a:stretch/>
        </p:blipFill>
        <p:spPr bwMode="auto">
          <a:xfrm>
            <a:off x="5417126" y="900543"/>
            <a:ext cx="6137564" cy="5015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6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927" y="295836"/>
            <a:ext cx="4738255" cy="3763546"/>
          </a:xfrm>
        </p:spPr>
        <p:txBody>
          <a:bodyPr>
            <a:noAutofit/>
          </a:bodyPr>
          <a:lstStyle/>
          <a:p>
            <a:pPr lvl="0" indent="268288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</a:rPr>
              <a:t>Я в кругу с обводом красным, </a:t>
            </a: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>   Это </a:t>
            </a:r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</a:rPr>
              <a:t>значит — тут опасно! </a:t>
            </a: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>   Тут</a:t>
            </a:r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</a:rPr>
              <a:t>, поймите, запрещенье </a:t>
            </a: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>     </a:t>
            </a:r>
            <a:b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383B3F"/>
                </a:solidFill>
                <a:latin typeface="Arial" panose="020B0604020202020204" pitchFamily="34" charset="0"/>
              </a:rPr>
              <a:t>  Пешеходного </a:t>
            </a:r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</a:rPr>
              <a:t>движенья.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72400" y="4526672"/>
            <a:ext cx="3792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B3F"/>
                </a:solidFill>
                <a:latin typeface="Arial" panose="020B0604020202020204" pitchFamily="34" charset="0"/>
                <a:ea typeface="+mj-ea"/>
                <a:cs typeface="+mj-cs"/>
              </a:rPr>
              <a:t>(«Переход запрещен».)</a:t>
            </a:r>
            <a:r>
              <a:rPr lang="ru-RU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7" name="Рисунок 6" descr="http://nevaznak.com/media/images/016dadfd08ce8332c3b116386f2d5a2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" y="295836"/>
            <a:ext cx="6523760" cy="6188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9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218" y="4114800"/>
            <a:ext cx="3671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+mj-ea"/>
                <a:cs typeface="+mj-cs"/>
              </a:rPr>
              <a:t>(«Осторожно, дети!»)</a:t>
            </a:r>
            <a:r>
              <a:rPr lang="ru-RU" sz="2400" dirty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400" dirty="0"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02620"/>
            <a:ext cx="4391891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Я хочу спросить про знак,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Нарисован знак вот так: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 треугольнике ребята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Со всех ног бегут куда-то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   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82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https://sevbutovo.mos.ru/upload/medialibrary/15d/ostorozhno_de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t="1" r="8603" b="1867"/>
          <a:stretch/>
        </p:blipFill>
        <p:spPr bwMode="auto">
          <a:xfrm>
            <a:off x="4821382" y="371908"/>
            <a:ext cx="6885709" cy="594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47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36182" y="1246908"/>
            <a:ext cx="3255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+mj-ea"/>
                <a:cs typeface="+mj-cs"/>
              </a:rPr>
              <a:t>(«Остановка»)</a:t>
            </a:r>
            <a:r>
              <a:rPr lang="ru-RU" sz="2400" dirty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400" dirty="0"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0618" y="141817"/>
            <a:ext cx="453043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2400" dirty="0"/>
              <a:t>Наш автобус ехал-ехал,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И к </a:t>
            </a:r>
            <a:r>
              <a:rPr lang="ru-RU" sz="2400" dirty="0" err="1"/>
              <a:t>площадочке</a:t>
            </a:r>
            <a:r>
              <a:rPr lang="ru-RU" sz="2400" dirty="0"/>
              <a:t> подъехал.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А </a:t>
            </a:r>
            <a:r>
              <a:rPr lang="ru-RU" sz="2400" dirty="0"/>
              <a:t>на ней народ скучает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  Молча транспорт ожидает.</a:t>
            </a:r>
            <a:r>
              <a:rPr lang="ru-RU" sz="2400" dirty="0"/>
              <a:t/>
            </a:r>
            <a:br>
              <a:rPr lang="ru-RU" sz="2400" dirty="0"/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 descr="https://images.fineartamerica.com/images-medium-large/bus-stop-on-a-high-speed-highway-near-to-a-megacity-aleksandr-volkov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471" r="2812" b="14648"/>
          <a:stretch/>
        </p:blipFill>
        <p:spPr bwMode="auto">
          <a:xfrm>
            <a:off x="1884217" y="1792352"/>
            <a:ext cx="8091055" cy="4899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69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1891" y="4073235"/>
            <a:ext cx="4239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+mj-ea"/>
                <a:cs typeface="+mj-cs"/>
              </a:rPr>
              <a:t>(«Подземный переход»)</a:t>
            </a:r>
            <a:r>
              <a:rPr lang="ru-RU" sz="2400" dirty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400" dirty="0"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929" y="1591121"/>
            <a:ext cx="4433454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Где ведут ступеньки вниз,</a:t>
            </a:r>
            <a:b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  Ты </a:t>
            </a:r>
            <a: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спускайся, не ленись.</a:t>
            </a:r>
            <a:b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  Знать </a:t>
            </a:r>
            <a: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обязан пешеход:</a:t>
            </a:r>
            <a:b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  Тут </a:t>
            </a:r>
            <a:r>
              <a:rPr 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…?</a:t>
            </a:r>
            <a:r>
              <a:rPr lang="ru-RU" sz="2400" dirty="0">
                <a:cs typeface="Arial" panose="020B0604020202020204" pitchFamily="34" charset="0"/>
              </a:rPr>
              <a:t/>
            </a:r>
            <a:br>
              <a:rPr lang="ru-RU" sz="2400" dirty="0">
                <a:cs typeface="Arial" panose="020B0604020202020204" pitchFamily="34" charset="0"/>
              </a:rPr>
            </a:br>
            <a:endParaRPr kumimoji="0" lang="ru-RU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7" name="Рисунок 6" descr="https://avatars.mds.yandex.net/get-pdb/214107/f36e3774-402e-41fa-b88d-f8f32200eb6a/s120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460625"/>
            <a:ext cx="7287000" cy="5954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1891" y="4073235"/>
            <a:ext cx="4239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(«Заправочная станция»)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929" y="1304888"/>
            <a:ext cx="4433454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>
                <a:cs typeface="Arial" panose="020B0604020202020204" pitchFamily="34" charset="0"/>
              </a:rPr>
              <a:t>Это что за магазин?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Продается в нем бензин.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Вот машина подъезжает,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Полный бак им заливает.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Завелась и побежала.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Чтоб другая подъезжала</a:t>
            </a:r>
            <a:r>
              <a:rPr lang="ru-RU" sz="2800" dirty="0" smtClean="0">
                <a:cs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373737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" name="Рисунок 5" descr="http://newsprom.ru/i/n/501/220501/220501_b75b686778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307" b="5645"/>
          <a:stretch/>
        </p:blipFill>
        <p:spPr bwMode="auto">
          <a:xfrm>
            <a:off x="5333999" y="172748"/>
            <a:ext cx="5777345" cy="6422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81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35091" y="3283527"/>
            <a:ext cx="4835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Helvetica" panose="020B0604020202020204" pitchFamily="34" charset="0"/>
                <a:ea typeface="+mj-ea"/>
                <a:cs typeface="+mj-cs"/>
              </a:rPr>
              <a:t>(«Светофор для пешеходов»)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9782" y="915634"/>
            <a:ext cx="471054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8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sz="2800" dirty="0" smtClean="0">
                <a:latin typeface="Helvetica" panose="020B0604020202020204" pitchFamily="34" charset="0"/>
              </a:rPr>
              <a:t>Еще один помощник есть</a:t>
            </a:r>
            <a:br>
              <a:rPr lang="ru-RU" sz="2800" dirty="0" smtClean="0">
                <a:latin typeface="Helvetica" panose="020B0604020202020204" pitchFamily="34" charset="0"/>
              </a:rPr>
            </a:br>
            <a:r>
              <a:rPr lang="ru-RU" sz="2800" dirty="0" smtClean="0">
                <a:latin typeface="Helvetica" panose="020B0604020202020204" pitchFamily="34" charset="0"/>
              </a:rPr>
              <a:t>Для пешего движения-</a:t>
            </a:r>
            <a:br>
              <a:rPr lang="ru-RU" sz="2800" dirty="0" smtClean="0">
                <a:latin typeface="Helvetica" panose="020B0604020202020204" pitchFamily="34" charset="0"/>
              </a:rPr>
            </a:br>
            <a:r>
              <a:rPr lang="ru-RU" sz="2800" dirty="0" smtClean="0">
                <a:latin typeface="Helvetica" panose="020B0604020202020204" pitchFamily="34" charset="0"/>
              </a:rPr>
              <a:t>Два «глаза» на одной ноге</a:t>
            </a:r>
            <a:br>
              <a:rPr lang="ru-RU" sz="2800" dirty="0" smtClean="0">
                <a:latin typeface="Helvetica" panose="020B0604020202020204" pitchFamily="34" charset="0"/>
              </a:rPr>
            </a:br>
            <a:r>
              <a:rPr lang="ru-RU" sz="2800" dirty="0" smtClean="0">
                <a:latin typeface="Helvetica" panose="020B0604020202020204" pitchFamily="34" charset="0"/>
              </a:rPr>
              <a:t>И стрелки направления.</a:t>
            </a:r>
            <a:endParaRPr lang="ru-RU" sz="2800" b="0" i="0" dirty="0">
              <a:solidFill>
                <a:srgbClr val="373737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7" name="Рисунок 6" descr="https://us.123rf.com/450wm/coliap/coliap1110/coliap111001341/10888077-pedestrian-traffic-light-sign-with-go-and-stop-indicators-on-white.jpg?ver=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5333" r="13616" b="1555"/>
          <a:stretch/>
        </p:blipFill>
        <p:spPr bwMode="auto">
          <a:xfrm>
            <a:off x="1006185" y="276657"/>
            <a:ext cx="4978978" cy="6248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2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x/X29D0ZGvt1lSWOEUzTY7nhRqe5yLgNPCpMsFKI8Vm/slide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5926" r="-704" b="124"/>
          <a:stretch/>
        </p:blipFill>
        <p:spPr bwMode="auto">
          <a:xfrm>
            <a:off x="863600" y="0"/>
            <a:ext cx="10769600" cy="68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8534" y="609599"/>
            <a:ext cx="3251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14266" y="4114799"/>
            <a:ext cx="3234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Спасибо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07866" y="4859866"/>
            <a:ext cx="3640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872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6691"/>
            <a:ext cx="2625436" cy="1205779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632363"/>
            <a:ext cx="7266709" cy="2313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111111"/>
                </a:solidFill>
                <a:latin typeface="Arial" panose="020B0604020202020204" pitchFamily="34" charset="0"/>
              </a:rPr>
              <a:t>систематизировать знания детей о правилах дорожного движения, о дорожных </a:t>
            </a:r>
            <a:r>
              <a:rPr lang="ru-RU" sz="32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знаках с помощью загадок.</a:t>
            </a:r>
            <a:endParaRPr lang="ru-RU" sz="3200" b="1" dirty="0"/>
          </a:p>
        </p:txBody>
      </p:sp>
      <p:pic>
        <p:nvPicPr>
          <p:cNvPr id="5" name="Рисунок 4" descr="http://girsshkola.edusite.ru/images/svetofo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73" y="318655"/>
            <a:ext cx="3006436" cy="6234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8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764" y="1108363"/>
            <a:ext cx="2105891" cy="1704109"/>
          </a:xfrm>
        </p:spPr>
        <p:txBody>
          <a:bodyPr>
            <a:norm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18" y="2673927"/>
            <a:ext cx="2618509" cy="113607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 descr="https://pptcloud3.ams3.digitaloceanspaces.com/slides/pics/000/645/074/original/Slide14.jpg?148031922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" t="21414" r="4575" b="5094"/>
          <a:stretch/>
        </p:blipFill>
        <p:spPr bwMode="auto">
          <a:xfrm>
            <a:off x="526472" y="387928"/>
            <a:ext cx="11222183" cy="5832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4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59" y="977462"/>
            <a:ext cx="4198405" cy="45247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ленту не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возьмешь,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косичку не вплетешь.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земле она лежит,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вдоль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ней бежит.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964" y="4966138"/>
            <a:ext cx="2953884" cy="1135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(Дорога)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avatars.mds.yandex.net/get-pdb/964102/50a8a4c9-5855-4d0e-876a-25406a54fe6e/s1200?webp=fa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r="3454"/>
          <a:stretch/>
        </p:blipFill>
        <p:spPr bwMode="auto">
          <a:xfrm>
            <a:off x="4613564" y="977462"/>
            <a:ext cx="7245927" cy="506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9171" y="141891"/>
            <a:ext cx="5202621" cy="277473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обочине дороги, </a:t>
            </a: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dirty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солдатики, стоят. </a:t>
            </a: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800" dirty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вами выполняем, </a:t>
            </a: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2800" dirty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нам они велят. </a:t>
            </a:r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6458" y="2341418"/>
            <a:ext cx="31853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83B3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(Знаки)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://imhonn.ru/u/dd/galob/1524/fot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6556" r="9081" b="14551"/>
          <a:stretch/>
        </p:blipFill>
        <p:spPr bwMode="auto">
          <a:xfrm>
            <a:off x="204953" y="677855"/>
            <a:ext cx="5833240" cy="4351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content.onliner.by/news/2016/06/original_size/f8fe9bcd6a38d04bc6810e1e3ae8b4f1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28641" b="28801"/>
          <a:stretch/>
        </p:blipFill>
        <p:spPr bwMode="auto">
          <a:xfrm>
            <a:off x="7083734" y="2916621"/>
            <a:ext cx="4020207" cy="3594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126124"/>
            <a:ext cx="4729655" cy="44931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71718"/>
                </a:solidFill>
                <a:latin typeface="PT Sans Regular"/>
              </a:rPr>
              <a:t>Это место каждый знает –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71718"/>
                </a:solidFill>
                <a:latin typeface="PT Sans Regular"/>
              </a:rPr>
              <a:t>Здесь люди ходят и гуляют.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71718"/>
                </a:solidFill>
                <a:latin typeface="PT Sans Regular"/>
              </a:rPr>
              <a:t>Только это не бульвар –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171718"/>
                </a:solidFill>
                <a:latin typeface="PT Sans Regular"/>
              </a:rPr>
              <a:t>Это просто 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2870" y="4305953"/>
            <a:ext cx="244365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ea typeface="+mj-ea"/>
                <a:cs typeface="+mj-cs"/>
              </a:rPr>
              <a:t>(Тротуар)</a:t>
            </a:r>
            <a:r>
              <a:rPr lang="ru-RU" sz="3200" dirty="0"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3200" dirty="0">
                <a:latin typeface="Calibri Light" panose="020F0302020204030204"/>
                <a:ea typeface="+mj-ea"/>
                <a:cs typeface="+mj-cs"/>
              </a:rPr>
            </a:br>
            <a:endParaRPr lang="ru-RU" sz="3000" dirty="0"/>
          </a:p>
        </p:txBody>
      </p:sp>
      <p:pic>
        <p:nvPicPr>
          <p:cNvPr id="5" name="Рисунок 4" descr="https://www.zelenograd.ru/img/5/0/2/50235404d151571d1da8350b6c5da2ac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7" r="4349" b="11438"/>
          <a:stretch/>
        </p:blipFill>
        <p:spPr bwMode="auto">
          <a:xfrm>
            <a:off x="4754020" y="955456"/>
            <a:ext cx="7309616" cy="4977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0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654" y="124692"/>
            <a:ext cx="4821381" cy="44019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  <a:t>Вот дорожная загадка:</a:t>
            </a:r>
            <a:b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  <a:t>Как зовется та лошадка,</a:t>
            </a:r>
            <a:b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  <a:t>Что легла на переходе,</a:t>
            </a:r>
            <a:b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  <a:t>Где шагают пешеходы. </a:t>
            </a:r>
            <a:b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383B3F"/>
                </a:solidFill>
                <a:latin typeface="Arial" panose="020B0604020202020204" pitchFamily="34" charset="0"/>
              </a:rPr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49491" y="3837709"/>
            <a:ext cx="39485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ea typeface="+mj-ea"/>
                <a:cs typeface="+mj-cs"/>
              </a:rPr>
              <a:t>(Зебра)</a:t>
            </a:r>
          </a:p>
          <a:p>
            <a:r>
              <a:rPr lang="ru-RU" sz="2800" dirty="0" smtClean="0">
                <a:solidFill>
                  <a:srgbClr val="383B3F"/>
                </a:solidFill>
                <a:latin typeface="Arial" panose="020B0604020202020204" pitchFamily="34" charset="0"/>
                <a:ea typeface="+mj-ea"/>
                <a:cs typeface="+mj-cs"/>
              </a:rPr>
              <a:t>(Знак «Пешеходный переход»)</a:t>
            </a:r>
            <a:r>
              <a:rPr lang="ru-RU" sz="28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ru-RU" sz="2800" dirty="0"/>
          </a:p>
        </p:txBody>
      </p:sp>
      <p:pic>
        <p:nvPicPr>
          <p:cNvPr id="6" name="Рисунок 5" descr="http://900igr.net/up/datai/139089/0012-008-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b="8854"/>
          <a:stretch/>
        </p:blipFill>
        <p:spPr bwMode="auto">
          <a:xfrm>
            <a:off x="231707" y="413654"/>
            <a:ext cx="6779171" cy="6078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1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48" y="121024"/>
            <a:ext cx="4534905" cy="4405647"/>
          </a:xfrm>
        </p:spPr>
        <p:txBody>
          <a:bodyPr>
            <a:noAutofit/>
          </a:bodyPr>
          <a:lstStyle/>
          <a:p>
            <a:pPr lvl="0" indent="268288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На шумном перекрестке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Висит колдун трехглазый.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Он никогда не смотрит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Тремя глазами сразу: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Откроет красный —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«Ни с места, съем сейчас!»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Откроет желтый глаз: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«Предупреждаю вас!»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Мигнет зеленым глазом —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И вас пропустит сразу.    </a:t>
            </a: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9409" y="4695468"/>
            <a:ext cx="2689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(Светофор.)</a:t>
            </a: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051" name="Picture 3" descr="http://www.playcast.ru/uploads/2018/09/20/25853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249381"/>
            <a:ext cx="4696691" cy="62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0" y="295836"/>
            <a:ext cx="4235824" cy="4230836"/>
          </a:xfrm>
        </p:spPr>
        <p:txBody>
          <a:bodyPr>
            <a:noAutofit/>
          </a:bodyPr>
          <a:lstStyle/>
          <a:p>
            <a:pPr lvl="0" indent="268288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Посмотри, силач какой: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altLang="ru-RU" sz="2400" dirty="0" smtClean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На </a:t>
            </a: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ходу одной рукой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altLang="ru-RU" sz="2400" dirty="0" smtClean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Останавливать </a:t>
            </a: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привык</a:t>
            </a:r>
            <a: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altLang="ru-RU" sz="2400" dirty="0" smtClean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Пятитонный </a:t>
            </a: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n-ea"/>
                <a:cs typeface="+mn-cs"/>
              </a:rPr>
              <a:t>грузовик.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11988" y="4526672"/>
            <a:ext cx="3052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(Полицейский-регулировщик</a:t>
            </a:r>
            <a:r>
              <a:rPr lang="ru-RU" altLang="ru-RU" sz="2400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.)</a:t>
            </a: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alt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" name="Рисунок 5" descr="http://www.ctv.by/sites/default/files/field/image/konkurs-dps-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12667" b="1112"/>
          <a:stretch/>
        </p:blipFill>
        <p:spPr bwMode="auto">
          <a:xfrm>
            <a:off x="363069" y="746202"/>
            <a:ext cx="7503460" cy="5452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28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154</Words>
  <Application>Microsoft Office PowerPoint</Application>
  <PresentationFormat>Широкоэкранный</PresentationFormat>
  <Paragraphs>36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Neue</vt:lpstr>
      <vt:lpstr>PT Sans Regular</vt:lpstr>
      <vt:lpstr>Тема Office</vt:lpstr>
      <vt:lpstr>Загадки  по  П Д Д (дорожные знаки) </vt:lpstr>
      <vt:lpstr>Цель:</vt:lpstr>
      <vt:lpstr>Презентация PowerPoint</vt:lpstr>
      <vt:lpstr>Эту ленту не возьмешь, И в косичку не вплетешь.  На земле она лежит,  Транспорт вдоль  по ней бежит.  </vt:lpstr>
      <vt:lpstr>По обочине дороги,  Как солдатики, стоят.  Все мы с вами выполняем,  Все, что нам они велят.  </vt:lpstr>
      <vt:lpstr>Это место каждый знает – Здесь люди ходят и гуляют. Только это не бульвар – Это просто </vt:lpstr>
      <vt:lpstr>Вот дорожная загадка: Как зовется та лошадка, Что легла на переходе, Где шагают пешеходы.   </vt:lpstr>
      <vt:lpstr>На шумном перекрестке Висит колдун трехглазый. Он никогда не смотрит Тремя глазами сразу: Откроет красный — «Ни с места, съем сейчас!» Откроет желтый глаз: «Предупреждаю вас!» Мигнет зеленым глазом — И вас пропустит сразу.     </vt:lpstr>
      <vt:lpstr>Посмотри, силач какой:     На ходу одной рукой     Останавливать привык     Пятитонный грузовик. </vt:lpstr>
      <vt:lpstr>Я в кругу с обводом красным,     Это значит — тут опасно!     Тут, поймите, запрещенье          Пешеходного движенья.  </vt:lpstr>
      <vt:lpstr>Я хочу спросить про знак, Нарисован знак вот так: В треугольнике ребята Со всех ног бегут куда-то.      </vt:lpstr>
      <vt:lpstr>Наш автобус ехал-ехал,     И к площадочке подъехал.     А на ней народ скучает,    Молча транспорт ожидает. </vt:lpstr>
      <vt:lpstr>Где ведут ступеньки вниз,    Ты спускайся, не ленись.    Знать обязан пешеход:    Тут …? </vt:lpstr>
      <vt:lpstr>Это что за магазин? Продается в нем бензин. Вот машина подъезжает, Полный бак им заливает. Завелась и побежала. Чтоб другая подъезжала.</vt:lpstr>
      <vt:lpstr>Еще один помощник есть Для пешего движения- Два «глаза» на одной ноге И стрелки направления.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24</cp:revision>
  <dcterms:created xsi:type="dcterms:W3CDTF">2019-04-02T18:35:01Z</dcterms:created>
  <dcterms:modified xsi:type="dcterms:W3CDTF">2019-04-19T20:34:51Z</dcterms:modified>
</cp:coreProperties>
</file>