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8" r:id="rId8"/>
    <p:sldId id="272" r:id="rId9"/>
    <p:sldId id="275" r:id="rId10"/>
    <p:sldId id="262" r:id="rId11"/>
    <p:sldId id="269" r:id="rId12"/>
    <p:sldId id="263" r:id="rId13"/>
    <p:sldId id="270" r:id="rId14"/>
    <p:sldId id="265" r:id="rId15"/>
    <p:sldId id="264" r:id="rId16"/>
    <p:sldId id="271" r:id="rId17"/>
    <p:sldId id="266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«Добрая забота»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Солнышкина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Толстых Т. 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Экскурсия выходного дня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0181021_121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021_12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464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4800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Собака породы лабрадор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3161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Йоркширский терьер.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 — одна из самых популярных комнатно-декоративных пород собак.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Японский хин.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Японии эти собачки называются любимцами императоров</a:t>
            </a:r>
            <a:r>
              <a:rPr lang="ru-RU" dirty="0" smtClean="0"/>
              <a:t>. 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81021_121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021_12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1021_121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021_12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038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Смелые, выносливые, преодолевают препятствия.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Поиграли в футбол, показали какие трюки могут выполнять.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20181021_12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021_122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1021_123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2" r="4757"/>
          <a:stretch>
            <a:fillRect/>
          </a:stretch>
        </p:blipFill>
        <p:spPr>
          <a:xfrm rot="5400000">
            <a:off x="1726900" y="810717"/>
            <a:ext cx="6324602" cy="51603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Verdana" pitchFamily="34" charset="0"/>
                <a:cs typeface="Verdana" pitchFamily="34" charset="0"/>
              </a:rPr>
              <a:t>«Изготовление поделок из бумаги способом оригами» </a:t>
            </a:r>
          </a:p>
        </p:txBody>
      </p:sp>
      <p:pic>
        <p:nvPicPr>
          <p:cNvPr id="4" name="Содержимое 3" descr="20181109_180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250"/>
          <a:stretch>
            <a:fillRect/>
          </a:stretch>
        </p:blipFill>
        <p:spPr>
          <a:xfrm>
            <a:off x="0" y="1219200"/>
            <a:ext cx="44957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109_181540.jpg"/>
          <p:cNvPicPr>
            <a:picLocks noChangeAspect="1"/>
          </p:cNvPicPr>
          <p:nvPr/>
        </p:nvPicPr>
        <p:blipFill>
          <a:blip r:embed="rId3" cstate="print"/>
          <a:srcRect t="6383"/>
          <a:stretch>
            <a:fillRect/>
          </a:stretch>
        </p:blipFill>
        <p:spPr>
          <a:xfrm>
            <a:off x="4495800" y="1219200"/>
            <a:ext cx="464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52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Мастер-класс для родителей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81109_18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95800" cy="356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0181109_1807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54" t="12222" r="7500"/>
          <a:stretch>
            <a:fillRect/>
          </a:stretch>
        </p:blipFill>
        <p:spPr>
          <a:xfrm>
            <a:off x="4449010" y="1447800"/>
            <a:ext cx="4694990" cy="358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1112_10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0" t="565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Выставка мини-книг</a:t>
            </a:r>
            <a:b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«Наши верные друзья»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20181116_153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b="1" i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проекта: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творческий (игровой, продуктивный)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групповой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Краткосрочный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(3 месяца)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 4-5 лет, воспитатели, родители (законные представители).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домашние животные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 txBox="1">
            <a:spLocks noGrp="1" noChangeArrowheads="1"/>
          </p:cNvSpPr>
          <p:nvPr>
            <p:ph type="title"/>
          </p:nvPr>
        </p:nvSpPr>
        <p:spPr bwMode="auto"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Тип ПРОЕКТА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296400" cy="3886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«Человечность определяется не потому,                                                                               как мы общаемся с людьми, а по тому,                                                                                        как ведем себя с животными»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Паланик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</a:p>
          <a:p>
            <a:pPr algn="just"/>
            <a:endParaRPr lang="ru-RU" sz="2800" dirty="0"/>
          </a:p>
        </p:txBody>
      </p:sp>
      <p:sp>
        <p:nvSpPr>
          <p:cNvPr id="4" name="AutoShape 3"/>
          <p:cNvSpPr txBox="1">
            <a:spLocks noChangeArrowheads="1"/>
          </p:cNvSpPr>
          <p:nvPr/>
        </p:nvSpPr>
        <p:spPr bwMode="auto">
          <a:xfrm>
            <a:off x="762000" y="228600"/>
            <a:ext cx="7772400" cy="14700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актуаЛЬность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 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 духовно-нравственных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ценностей детей среднего дошкольного возраста на основе доброго отношения к домашним животным.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внимание детей к миру домашних животных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 и расширить представления детей о домашних животных, где живут, их внешнем виде,  кто за ними ухаживает, о роли и пользе в жизни человека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знания детей о характерных повадках и признаках домашних животных.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речь, обогащать словарный запас, наблюдательность, любознательность, умение видеть красоту животного мира.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соблюдать правила безопасного поведения при общении с животными.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с русским народным творчеством, литературными произведениями о животных;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 у детей гуманное и доброе отношение к домашним животным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AutoShape 3"/>
          <p:cNvSpPr txBox="1">
            <a:spLocks noGrp="1" noChangeArrowheads="1"/>
          </p:cNvSpPr>
          <p:nvPr>
            <p:ph type="title"/>
          </p:nvPr>
        </p:nvSpPr>
        <p:spPr bwMode="auto"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задачи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Формы реализации с детьми  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Непрерывная образовательная деятельность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беседы, наблюдение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чтение стихов, рассказов, сказок, загадывание   загадок 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подвижные игры, дидактические игры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Формы реализации с родителями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папки -передвижки по теме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экскурсия выходного дня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- класс для родителей</a:t>
            </a:r>
          </a:p>
          <a:p>
            <a:endParaRPr lang="ru-RU" dirty="0"/>
          </a:p>
        </p:txBody>
      </p:sp>
      <p:sp>
        <p:nvSpPr>
          <p:cNvPr id="4" name="AutoShap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Формы реализации 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1106_074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pic>
        <p:nvPicPr>
          <p:cNvPr id="5" name="Рисунок 4" descr="20181106_132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00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Рисование «Подружки для кошки Мурки»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60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Аппликация «Дом для собаки»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112_140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115_162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400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121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Лепка  «Кошечка»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Аппликация «Веселые овечки»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1116_11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733800"/>
          </a:xfrm>
          <a:prstGeom prst="rect">
            <a:avLst/>
          </a:prstGeom>
        </p:spPr>
      </p:pic>
      <p:pic>
        <p:nvPicPr>
          <p:cNvPr id="4" name="Содержимое 3" descr="20181116_1541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1321"/>
          <a:stretch>
            <a:fillRect/>
          </a:stretch>
        </p:blipFill>
        <p:spPr>
          <a:xfrm>
            <a:off x="1" y="3581400"/>
            <a:ext cx="4800600" cy="3276600"/>
          </a:xfrm>
        </p:spPr>
      </p:pic>
      <p:sp>
        <p:nvSpPr>
          <p:cNvPr id="7" name="TextBox 6"/>
          <p:cNvSpPr txBox="1"/>
          <p:nvPr/>
        </p:nvSpPr>
        <p:spPr>
          <a:xfrm>
            <a:off x="0" y="1371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Самостоятельная художественная деятельность «Домашние животные»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72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Лепка «Уточки»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Подвижные игры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0181121_093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121_100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67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«Лохматый пес»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75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«Кот и мыши»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223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Verdana</vt:lpstr>
      <vt:lpstr>Office Theme</vt:lpstr>
      <vt:lpstr>Проект «Добрая забота»</vt:lpstr>
      <vt:lpstr>Тип ПРОЕКТА</vt:lpstr>
      <vt:lpstr>Презентация PowerPoint</vt:lpstr>
      <vt:lpstr>задачи</vt:lpstr>
      <vt:lpstr>Формы реализации </vt:lpstr>
      <vt:lpstr>Презентация PowerPoint</vt:lpstr>
      <vt:lpstr>Презентация PowerPoint</vt:lpstr>
      <vt:lpstr>Презентация PowerPoint</vt:lpstr>
      <vt:lpstr>Подвижные игры</vt:lpstr>
      <vt:lpstr>Экскурсия выходного дня</vt:lpstr>
      <vt:lpstr>Презентация PowerPoint</vt:lpstr>
      <vt:lpstr>Презентация PowerPoint</vt:lpstr>
      <vt:lpstr>Презентация PowerPoint</vt:lpstr>
      <vt:lpstr>Презентация PowerPoint</vt:lpstr>
      <vt:lpstr>«Изготовление поделок из бумаги способом оригами» </vt:lpstr>
      <vt:lpstr>Презентация PowerPoint</vt:lpstr>
      <vt:lpstr>Презентация PowerPoint</vt:lpstr>
      <vt:lpstr>Выставка мини-книг  «Наши верные друзья»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«Добрая забота»</dc:title>
  <dc:creator>алла</dc:creator>
  <cp:lastModifiedBy>Пользователь Windows</cp:lastModifiedBy>
  <cp:revision>57</cp:revision>
  <dcterms:created xsi:type="dcterms:W3CDTF">2006-08-16T00:00:00Z</dcterms:created>
  <dcterms:modified xsi:type="dcterms:W3CDTF">2019-06-02T14:44:19Z</dcterms:modified>
</cp:coreProperties>
</file>