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A9C5-8E61-48D8-AA7F-3F53E1B0C055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C0F5-0CB6-402C-A759-0843A62907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A9C5-8E61-48D8-AA7F-3F53E1B0C055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C0F5-0CB6-402C-A759-0843A62907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A9C5-8E61-48D8-AA7F-3F53E1B0C055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C0F5-0CB6-402C-A759-0843A62907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A9C5-8E61-48D8-AA7F-3F53E1B0C055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C0F5-0CB6-402C-A759-0843A62907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A9C5-8E61-48D8-AA7F-3F53E1B0C055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C0F5-0CB6-402C-A759-0843A62907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A9C5-8E61-48D8-AA7F-3F53E1B0C055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C0F5-0CB6-402C-A759-0843A62907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A9C5-8E61-48D8-AA7F-3F53E1B0C055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C0F5-0CB6-402C-A759-0843A62907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A9C5-8E61-48D8-AA7F-3F53E1B0C055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C0F5-0CB6-402C-A759-0843A62907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A9C5-8E61-48D8-AA7F-3F53E1B0C055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C0F5-0CB6-402C-A759-0843A62907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A9C5-8E61-48D8-AA7F-3F53E1B0C055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C0F5-0CB6-402C-A759-0843A62907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A9C5-8E61-48D8-AA7F-3F53E1B0C055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C0F5-0CB6-402C-A759-0843A62907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9A9C5-8E61-48D8-AA7F-3F53E1B0C055}" type="datetimeFigureOut">
              <a:rPr lang="ru-RU" smtClean="0"/>
              <a:pPr/>
              <a:t>12.07.2019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2C0F5-0CB6-402C-A759-0843A62907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6" y="500042"/>
            <a:ext cx="8858280" cy="2243152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7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ЛИНЕЙНАЯ ФУНКЦИЯ</a:t>
            </a:r>
            <a:endParaRPr lang="ru-RU" sz="7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7290" y="2786058"/>
            <a:ext cx="4500594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БЛИЦ-ОПРОС</a:t>
            </a:r>
            <a:endParaRPr lang="ru-RU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2786058"/>
            <a:ext cx="2827738" cy="3619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071538" y="2357430"/>
          <a:ext cx="6646863" cy="3276600"/>
        </p:xfrm>
        <a:graphic>
          <a:graphicData uri="http://schemas.openxmlformats.org/presentationml/2006/ole">
            <p:oleObj spid="_x0000_s2050" name="Формула" r:id="rId3" imgW="1803240" imgH="8888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58" y="214290"/>
            <a:ext cx="1143008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№1</a:t>
            </a:r>
            <a:endParaRPr lang="ru-RU" sz="3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43042" y="214290"/>
            <a:ext cx="1266818" cy="1839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Группа 33"/>
          <p:cNvGrpSpPr/>
          <p:nvPr/>
        </p:nvGrpSpPr>
        <p:grpSpPr>
          <a:xfrm>
            <a:off x="214282" y="214290"/>
            <a:ext cx="6089632" cy="5876086"/>
            <a:chOff x="642910" y="214290"/>
            <a:chExt cx="6089632" cy="5876086"/>
          </a:xfrm>
        </p:grpSpPr>
        <p:grpSp>
          <p:nvGrpSpPr>
            <p:cNvPr id="32" name="Группа 31"/>
            <p:cNvGrpSpPr/>
            <p:nvPr/>
          </p:nvGrpSpPr>
          <p:grpSpPr>
            <a:xfrm>
              <a:off x="642910" y="214290"/>
              <a:ext cx="2732046" cy="2714644"/>
              <a:chOff x="642910" y="214290"/>
              <a:chExt cx="2732046" cy="2714644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42910" y="214290"/>
                <a:ext cx="2732046" cy="27146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cxnSp>
            <p:nvCxnSpPr>
              <p:cNvPr id="6" name="Прямая соединительная линия 5"/>
              <p:cNvCxnSpPr/>
              <p:nvPr/>
            </p:nvCxnSpPr>
            <p:spPr>
              <a:xfrm rot="5400000" flipH="1" flipV="1">
                <a:off x="857224" y="1357298"/>
                <a:ext cx="2357454" cy="78581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 rot="16200000" flipH="1">
                <a:off x="607191" y="1321579"/>
                <a:ext cx="2643206" cy="571504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2428860" y="357166"/>
                <a:ext cx="357190" cy="36933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1</a:t>
                </a:r>
                <a:endParaRPr lang="ru-RU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285852" y="214290"/>
                <a:ext cx="357190" cy="36933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2</a:t>
                </a:r>
                <a:endParaRPr lang="ru-RU" dirty="0"/>
              </a:p>
            </p:txBody>
          </p:sp>
        </p:grpSp>
        <p:grpSp>
          <p:nvGrpSpPr>
            <p:cNvPr id="31" name="Группа 30"/>
            <p:cNvGrpSpPr/>
            <p:nvPr/>
          </p:nvGrpSpPr>
          <p:grpSpPr>
            <a:xfrm>
              <a:off x="3983094" y="250216"/>
              <a:ext cx="2732046" cy="2714644"/>
              <a:chOff x="3983094" y="250216"/>
              <a:chExt cx="2732046" cy="2714644"/>
            </a:xfrm>
          </p:grpSpPr>
          <p:pic>
            <p:nvPicPr>
              <p:cNvPr id="14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983094" y="250216"/>
                <a:ext cx="2732046" cy="27146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cxnSp>
            <p:nvCxnSpPr>
              <p:cNvPr id="15" name="Прямая соединительная линия 14"/>
              <p:cNvCxnSpPr/>
              <p:nvPr/>
            </p:nvCxnSpPr>
            <p:spPr>
              <a:xfrm rot="5400000" flipH="1" flipV="1">
                <a:off x="4286248" y="1000108"/>
                <a:ext cx="2214578" cy="78581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 rot="5400000" flipH="1" flipV="1">
                <a:off x="5089318" y="1320364"/>
                <a:ext cx="1571636" cy="1463264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4714876" y="2285992"/>
                <a:ext cx="357190" cy="36933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5</a:t>
                </a:r>
                <a:endParaRPr lang="ru-RU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6286512" y="928670"/>
                <a:ext cx="357190" cy="36933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6</a:t>
                </a:r>
                <a:endParaRPr lang="ru-RU" dirty="0"/>
              </a:p>
            </p:txBody>
          </p:sp>
        </p:grpSp>
        <p:grpSp>
          <p:nvGrpSpPr>
            <p:cNvPr id="24" name="Группа 23"/>
            <p:cNvGrpSpPr/>
            <p:nvPr/>
          </p:nvGrpSpPr>
          <p:grpSpPr>
            <a:xfrm>
              <a:off x="642910" y="3357562"/>
              <a:ext cx="2732046" cy="2714644"/>
              <a:chOff x="642910" y="3357562"/>
              <a:chExt cx="2732046" cy="2714644"/>
            </a:xfrm>
          </p:grpSpPr>
          <p:pic>
            <p:nvPicPr>
              <p:cNvPr id="22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42910" y="3357562"/>
                <a:ext cx="2732046" cy="27146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785786" y="3680248"/>
                <a:ext cx="2357454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>
                <a:off x="785786" y="5412012"/>
                <a:ext cx="2357454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7" name="TextBox 26"/>
              <p:cNvSpPr txBox="1"/>
              <p:nvPr/>
            </p:nvSpPr>
            <p:spPr>
              <a:xfrm>
                <a:off x="2857488" y="3500438"/>
                <a:ext cx="357190" cy="36933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3</a:t>
                </a:r>
                <a:endParaRPr lang="ru-RU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690900" y="5219810"/>
                <a:ext cx="357190" cy="36933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4</a:t>
                </a:r>
                <a:endParaRPr lang="ru-RU" dirty="0"/>
              </a:p>
            </p:txBody>
          </p:sp>
        </p:grpSp>
        <p:grpSp>
          <p:nvGrpSpPr>
            <p:cNvPr id="25" name="Группа 24"/>
            <p:cNvGrpSpPr/>
            <p:nvPr/>
          </p:nvGrpSpPr>
          <p:grpSpPr>
            <a:xfrm>
              <a:off x="4000496" y="3375732"/>
              <a:ext cx="2732046" cy="2714644"/>
              <a:chOff x="4000496" y="3375732"/>
              <a:chExt cx="2732046" cy="2714644"/>
            </a:xfrm>
          </p:grpSpPr>
          <p:pic>
            <p:nvPicPr>
              <p:cNvPr id="29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000496" y="3375732"/>
                <a:ext cx="2732046" cy="2714644"/>
              </a:xfrm>
              <a:prstGeom prst="rect">
                <a:avLst/>
              </a:prstGeom>
              <a:ln>
                <a:solidFill>
                  <a:schemeClr val="bg1"/>
                </a:solidFill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</p:pic>
          <p:cxnSp>
            <p:nvCxnSpPr>
              <p:cNvPr id="30" name="Прямая соединительная линия 29"/>
              <p:cNvCxnSpPr/>
              <p:nvPr/>
            </p:nvCxnSpPr>
            <p:spPr>
              <a:xfrm rot="16200000" flipV="1">
                <a:off x="4214810" y="4643446"/>
                <a:ext cx="1428760" cy="1285884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 rot="16200000" flipV="1">
                <a:off x="4679157" y="3964785"/>
                <a:ext cx="1714512" cy="928694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8" name="TextBox 37"/>
              <p:cNvSpPr txBox="1"/>
              <p:nvPr/>
            </p:nvSpPr>
            <p:spPr>
              <a:xfrm>
                <a:off x="6000760" y="5214950"/>
                <a:ext cx="357190" cy="36933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7</a:t>
                </a:r>
                <a:endParaRPr lang="ru-RU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4000496" y="4286256"/>
                <a:ext cx="357190" cy="36933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8</a:t>
                </a:r>
                <a:endParaRPr lang="ru-RU" dirty="0"/>
              </a:p>
            </p:txBody>
          </p:sp>
        </p:grp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8001024" y="5572140"/>
            <a:ext cx="952490" cy="1146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6643702" y="214290"/>
          <a:ext cx="2158998" cy="5286388"/>
        </p:xfrm>
        <a:graphic>
          <a:graphicData uri="http://schemas.openxmlformats.org/presentationml/2006/ole">
            <p:oleObj spid="_x0000_s16385" name="Формула" r:id="rId5" imgW="736560" imgH="1803240" progId="Equation.3">
              <p:embed/>
            </p:oleObj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6643702" y="5857892"/>
            <a:ext cx="1143008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№</a:t>
            </a:r>
            <a:r>
              <a:rPr lang="en-US" sz="3200" dirty="0" smtClean="0"/>
              <a:t>2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428868"/>
            <a:ext cx="1628502" cy="2328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071802" y="357166"/>
            <a:ext cx="4786346" cy="14773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000100" y="428604"/>
            <a:ext cx="1143008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№</a:t>
            </a:r>
            <a:r>
              <a:rPr lang="en-US" sz="3200" dirty="0" smtClean="0"/>
              <a:t>3</a:t>
            </a:r>
            <a:endParaRPr lang="ru-RU" sz="3200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3571868" y="571480"/>
          <a:ext cx="3442913" cy="1101732"/>
        </p:xfrm>
        <a:graphic>
          <a:graphicData uri="http://schemas.openxmlformats.org/presentationml/2006/ole">
            <p:oleObj spid="_x0000_s3074" name="Формула" r:id="rId4" imgW="634680" imgH="20304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43042" y="2272437"/>
            <a:ext cx="7358114" cy="25853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Найдите точки пересечения с осями координат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313692" y="357166"/>
            <a:ext cx="1628502" cy="2328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214678" y="272173"/>
            <a:ext cx="4357718" cy="25853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000100" y="428604"/>
            <a:ext cx="1143008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№</a:t>
            </a:r>
            <a:r>
              <a:rPr lang="en-US" sz="3200" dirty="0" smtClean="0"/>
              <a:t>4</a:t>
            </a:r>
            <a:endParaRPr lang="ru-RU" sz="3200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3571868" y="428604"/>
          <a:ext cx="3511550" cy="2341563"/>
        </p:xfrm>
        <a:graphic>
          <a:graphicData uri="http://schemas.openxmlformats.org/presentationml/2006/ole">
            <p:oleObj spid="_x0000_s4098" name="Формула" r:id="rId4" imgW="647640" imgH="43164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7158" y="3286124"/>
            <a:ext cx="8643998" cy="30469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Пересекаются ли данные прямые? Почему? </a:t>
            </a:r>
          </a:p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Если да, то определите координаты точки пересечения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40</Words>
  <Application>Microsoft Office PowerPoint</Application>
  <PresentationFormat>Экран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Тема Office</vt:lpstr>
      <vt:lpstr>Microsoft Equation 3.0</vt:lpstr>
      <vt:lpstr>Формула</vt:lpstr>
      <vt:lpstr>ЛИНЕЙНАЯ ФУНКЦИЯ</vt:lpstr>
      <vt:lpstr>Слайд 2</vt:lpstr>
      <vt:lpstr>Слайд 3</vt:lpstr>
      <vt:lpstr>Слайд 4</vt:lpstr>
      <vt:lpstr>Слайд 5</vt:lpstr>
    </vt:vector>
  </TitlesOfParts>
  <Company>Cerberus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ЛИНЕЙНАЯ ФУНКЦИЯ</dc:title>
  <dc:creator>Zima</dc:creator>
  <cp:lastModifiedBy>Zima</cp:lastModifiedBy>
  <cp:revision>9</cp:revision>
  <dcterms:created xsi:type="dcterms:W3CDTF">2015-11-23T15:11:43Z</dcterms:created>
  <dcterms:modified xsi:type="dcterms:W3CDTF">2019-07-12T17:48:42Z</dcterms:modified>
</cp:coreProperties>
</file>