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2" r:id="rId2"/>
    <p:sldId id="257" r:id="rId3"/>
    <p:sldId id="261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19.07.2019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03648" y="1268760"/>
            <a:ext cx="6408712" cy="108012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по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</a:t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(подготовительная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5949280"/>
            <a:ext cx="3600400" cy="828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воспитател</a:t>
            </a: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подготовительной группы № </a:t>
            </a:r>
            <a: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8, 12</a:t>
            </a:r>
            <a:endParaRPr lang="ru-RU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Кернешел А.В</a:t>
            </a:r>
            <a: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Смирнова Н. </a:t>
            </a:r>
            <a:endParaRPr lang="ru-RU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FFFF00"/>
                </a:solidFill>
              </a:rPr>
              <a:t> </a:t>
            </a:r>
            <a:endParaRPr lang="ru-RU" sz="16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hello_html_m3e44db5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224" y="4077072"/>
            <a:ext cx="2088232" cy="1725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ttp://www.maam.ru/upload/blogs/detsad-138679-13948231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9933"/>
            <a:ext cx="2555254" cy="183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maam.ru/upload/blogs/bc5560368b4b325b0ef5fb466890d90f.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06770"/>
            <a:ext cx="2523359" cy="189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086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5688632" cy="91169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Сказка по клеткам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9"/>
            <a:ext cx="8208912" cy="19442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умение ориентироваться на листе бумаги по клеткам.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образное мышление, воображение.</a:t>
            </a:r>
          </a:p>
          <a:p>
            <a:pPr marL="0" indent="0">
              <a:buNone/>
            </a:pP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клетками, фишки - картинки с изображением предметов.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ello_html_m45798b28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56992"/>
            <a:ext cx="3331210" cy="3104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ello_html_5227e95d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33068"/>
            <a:ext cx="3816424" cy="3104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0080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620688"/>
            <a:ext cx="5400600" cy="70104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приемы:</a:t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412776"/>
            <a:ext cx="8085584" cy="2920344"/>
          </a:xfrm>
        </p:spPr>
        <p:txBody>
          <a:bodyPr>
            <a:noAutofit/>
          </a:bodyPr>
          <a:lstStyle/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начинает рассказывать сказку: «Жила была девочка Маша (4,3), отправилась она гулять в лес (4,2). Высоко в небе парила птичка (1,2). Ласково светило солнце (1,4). На полянке Маша увидела красивые цветы (3,5). Скоро Маша увидела красивую бабочку (2,1). Хорошо летом в лесу.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ребенок правильно выполнял задание, то получится вот такая сказка по клеткам.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Вариантов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сказок может быть очень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много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 от вас!.</a:t>
            </a:r>
            <a:r>
              <a:rPr lang="ru-RU" sz="6600" dirty="0"/>
              <a:t/>
            </a:r>
            <a:br>
              <a:rPr lang="ru-RU" sz="6600" dirty="0"/>
            </a:br>
            <a:endParaRPr lang="ru-RU" dirty="0"/>
          </a:p>
        </p:txBody>
      </p:sp>
      <p:pic>
        <p:nvPicPr>
          <p:cNvPr id="4" name="Рисунок 3" descr="hello_html_m3e44db5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77072"/>
            <a:ext cx="2880320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5025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4896544" cy="78296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Накорми рыбку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0768"/>
            <a:ext cx="4536504" cy="4925143"/>
          </a:xfrm>
        </p:spPr>
        <p:txBody>
          <a:bodyPr>
            <a:noAutofit/>
          </a:bodyPr>
          <a:lstStyle/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внимание, память, закрепить навыки счета в пределах десяти. Закрепление состава числа в пределах десяти. Учить решать 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математические задачи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пользоваться 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математическими знаками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ребенок должен решить пример и положить 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рыбку к нужной кормушке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несложное. Вырезать кружочки, написать на них цифры. Потом нарисовать рыбок, можно взять готовые из интернета, затем пишем на них примеры.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www.maam.ru/upload/blogs/8de8d8ab920d52db4d9363a676d6610b.jp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727" y="260648"/>
            <a:ext cx="3456384" cy="1973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ÐÐ¸Ð´Ð°ÐºÑÐ¸ÑÐµÑÐºÐ°Ñ Ð¸Ð³ÑÐ° Ð¿Ð¾ Ð¼Ð°ÑÐµÐ¼Ð°ÑÐ¸ÐºÐµ Ð´Ð»Ñ Ð¿Ð¾Ð´Ð³Ð¾ÑÐ¾Ð²Ð¸ÑÐµÐ»ÑÐ½Ð¾Ð¹ Ð³ÑÑÐ¿Ð¿Ñ Â«ÐÐ°ÐºÐ¾ÑÐ¼Ð¸ ÑÑÐ±ÐºÑÂ»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467" y="2233878"/>
            <a:ext cx="3463644" cy="2059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www.maam.ru/upload/blogs/detsad-138679-13948231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847" y="4323928"/>
            <a:ext cx="3474264" cy="250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571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692696"/>
            <a:ext cx="4968552" cy="70104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Собери цветок 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28800"/>
            <a:ext cx="4536504" cy="3993307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внимание, память, закрепить навыки счета в пределах десяти. Закрепление состава числа в пределах десяти.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решать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математические задачи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www.maam.ru/upload/blogs/bc5560368b4b325b0ef5fb466890d90f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6992"/>
            <a:ext cx="3888432" cy="291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474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55</TotalTime>
  <Words>165</Words>
  <Application>Microsoft Office PowerPoint</Application>
  <PresentationFormat>Экран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Кнопка</vt:lpstr>
      <vt:lpstr>Дидактические игры по математике (подготовительная группа)</vt:lpstr>
      <vt:lpstr>1. Сказка по клеткам</vt:lpstr>
      <vt:lpstr> Методические приемы: </vt:lpstr>
      <vt:lpstr>2. Накорми рыбку</vt:lpstr>
      <vt:lpstr>3. Собери цветок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Дидактические игры по математике (подготовительная группа)</dc:title>
  <dc:creator>Александра Кернешел</dc:creator>
  <cp:lastModifiedBy>Admin</cp:lastModifiedBy>
  <cp:revision>8</cp:revision>
  <dcterms:created xsi:type="dcterms:W3CDTF">2018-04-02T12:39:50Z</dcterms:created>
  <dcterms:modified xsi:type="dcterms:W3CDTF">2019-07-19T05:01:10Z</dcterms:modified>
</cp:coreProperties>
</file>