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FAE7-4F7C-443C-A5E8-71647C718394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542F-2C50-4C8B-BB42-3DC7A7E07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y9.ru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Год памяти и славы</a:t>
            </a:r>
            <a:br>
              <a:rPr lang="ru-RU" sz="8000" dirty="0" smtClean="0">
                <a:solidFill>
                  <a:srgbClr val="FF0000"/>
                </a:solidFill>
              </a:rPr>
            </a:b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«Победа в Великой Отечественной войне была, есть и будет точкой опоры народов России, ее устойчивого развития»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 </a:t>
            </a:r>
            <a:r>
              <a:rPr lang="ru-RU" dirty="0"/>
              <a:t>+ </a:t>
            </a:r>
            <a:r>
              <a:rPr lang="ru-RU" dirty="0" smtClean="0"/>
              <a:t>ОМЛЁТ </a:t>
            </a:r>
            <a:r>
              <a:rPr lang="ru-RU" dirty="0"/>
              <a:t>= </a:t>
            </a:r>
            <a:r>
              <a:rPr lang="ru-RU" dirty="0" smtClean="0"/>
              <a:t>САМОЛЁТ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ПИЛОТ + СЕТ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ПИЛОТ + СЕТ = </a:t>
            </a:r>
            <a:r>
              <a:rPr lang="ru-RU" dirty="0" smtClean="0"/>
              <a:t>ПИСТОЛЕТ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САД+ЛОТ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САД+ЛОТ =</a:t>
            </a:r>
            <a:r>
              <a:rPr lang="ru-RU" dirty="0" smtClean="0"/>
              <a:t>СОЛДАТ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ПАН +РОТ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ПАН +РОТ = </a:t>
            </a:r>
            <a:r>
              <a:rPr lang="ru-RU" dirty="0" smtClean="0"/>
              <a:t>ПАТРОН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ВАТА +ТОМ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ВАТА +ТОМ = </a:t>
            </a:r>
            <a:r>
              <a:rPr lang="ru-RU" dirty="0" smtClean="0"/>
              <a:t>АВТОМАТ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279" y="1600200"/>
            <a:ext cx="67974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483768" y="3933056"/>
          <a:ext cx="3810000" cy="2143125"/>
        </p:xfrm>
        <a:graphic>
          <a:graphicData uri="http://schemas.openxmlformats.org/presentationml/2006/ole">
            <p:oleObj spid="_x0000_s15362" name="Рисунок" r:id="rId3" imgW="3809524" imgH="2142857" progId="StaticDib">
              <p:embed/>
            </p:oleObj>
          </a:graphicData>
        </a:graphic>
      </p:graphicFrame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8640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Сохранение исторической памяти о событиях и участниках Великой Отечественной войны (утверждена Указом Президента РФ № 327 от 8 июля 2019).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• Развитие организационной системы и формирование ресурсной базы для обеспечения патриотического воспитания на основе ключевых событий истории страны и выдающихся личных примеров ее граждан. </a:t>
            </a:r>
          </a:p>
          <a:p>
            <a:pPr>
              <a:buNone/>
            </a:pPr>
            <a:r>
              <a:rPr lang="ru-RU" dirty="0" smtClean="0"/>
              <a:t>• Распространение лучших практик патриотического воспитания, направленных на противодействие фальсификации истории и признание ведущей роли советского народа в Великой Победе на основе проектного подхода. </a:t>
            </a:r>
          </a:p>
          <a:p>
            <a:pPr>
              <a:buNone/>
            </a:pPr>
            <a:r>
              <a:rPr lang="ru-RU" dirty="0" smtClean="0"/>
              <a:t>• Содействие укреплению и развитию общенационального сознания, а также воспитание у граждан чувства гордости за исторические и современные достижения страны и ее народа. </a:t>
            </a:r>
          </a:p>
          <a:p>
            <a:pPr>
              <a:buNone/>
            </a:pPr>
            <a:r>
              <a:rPr lang="ru-RU" dirty="0" smtClean="0"/>
              <a:t>• Расширение участия общественных и некоммерческих организаций в патриотическом воспитании граждан.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cont.ws/uploads/posts2/1190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940425" cy="192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День славянской культуры и письменност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5112568" cy="35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«75 лет </a:t>
            </a:r>
            <a:r>
              <a:rPr lang="ru-RU" dirty="0" smtClean="0"/>
              <a:t>Победы» </a:t>
            </a:r>
            <a:r>
              <a:rPr lang="ru-RU" dirty="0"/>
              <a:t>пройдет красной нитью по всему 2020 году, </a:t>
            </a:r>
            <a:r>
              <a:rPr lang="ru-RU" b="1" dirty="0"/>
              <a:t>начал работу официальный сайт 9мая.рф или </a:t>
            </a:r>
            <a:r>
              <a:rPr lang="ru-RU" b="1" dirty="0">
                <a:hlinkClick r:id="rId2"/>
              </a:rPr>
              <a:t>MAY9.RU</a:t>
            </a:r>
            <a:r>
              <a:rPr lang="ru-RU" b="1" dirty="0"/>
              <a:t>»</a:t>
            </a:r>
            <a:r>
              <a:rPr lang="ru-RU" dirty="0"/>
              <a:t>.  На этом сайте можно черпать всю информацию о 75-летии Победы. Сайт станет и новостным, и историческим </a:t>
            </a:r>
            <a:r>
              <a:rPr lang="ru-RU" dirty="0" err="1"/>
              <a:t>агрегатором</a:t>
            </a:r>
            <a:r>
              <a:rPr lang="ru-RU" dirty="0"/>
              <a:t>, там будет все о памятных, праздничных, образовательных и иных акциях, которые приурочены к Дню Победы, там будет огромный </a:t>
            </a:r>
            <a:r>
              <a:rPr lang="ru-RU" dirty="0" err="1"/>
              <a:t>фотоархив</a:t>
            </a:r>
            <a:r>
              <a:rPr lang="ru-RU" dirty="0"/>
              <a:t>, описание ключевых событий войны, будут собраны все записи Левитана».Пресс-служба президента РФ уточнила, что MAY9.RU будет «регулярно пополняться актуальными новостями, историко-документальными материалами, информацией о старте новых акций». В пресс-службе также напомнили, что сайт Победы функционирует с 2005 года, обновляя </a:t>
            </a:r>
            <a:r>
              <a:rPr lang="ru-RU" dirty="0" err="1"/>
              <a:t>контент</a:t>
            </a:r>
            <a:r>
              <a:rPr lang="ru-RU" dirty="0"/>
              <a:t> каждые пять лет.</a:t>
            </a:r>
          </a:p>
          <a:p>
            <a:pPr>
              <a:buNone/>
            </a:pPr>
            <a:r>
              <a:rPr lang="ru-RU" dirty="0"/>
              <a:t>На сайте есть материалы о ГОРОДАХ-ГЕРОЯХ.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Центральным элементом логотипа является графическая стилизация цифры 75, обозначающей юбилейный год празднования Великой Победы. </a:t>
            </a:r>
            <a:r>
              <a:rPr lang="ru-RU" b="1" dirty="0"/>
              <a:t>Она составлена из графических элементов – стрелок. Графическое изображение стрелок, обозначающее военные маневры, использовалось на картах генштабов советских войск, а затем обыгрывалось в великих военных кинокартинах: «Освобождение», «Они сражались за Родину».</a:t>
            </a:r>
            <a:r>
              <a:rPr lang="ru-RU" dirty="0"/>
              <a:t> Стрелки символизируют динамику боевых действий и продвижение отечественных войск, штурмы вражеских позиций. За каждым движением такой стрелки на военной карте стояли судьбы людей, солдат, офицеров, мирных жителей. Тех, кто не жалел себя, кто верил и делал все возможное для Победы. Цветовая схема ассоциируется с красными развевающимися знаменами Победы на фоне белого цвета – </a:t>
            </a:r>
            <a:r>
              <a:rPr lang="ru-RU" dirty="0" err="1"/>
              <a:t>цвета</a:t>
            </a:r>
            <a:r>
              <a:rPr lang="ru-RU" dirty="0"/>
              <a:t> весны, чистоты, мира. Логотипу характерны строгость и динамичность, его символика понятна для всех поколений.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1520" y="1700808"/>
          <a:ext cx="3635896" cy="3024336"/>
        </p:xfrm>
        <a:graphic>
          <a:graphicData uri="http://schemas.openxmlformats.org/presentationml/2006/ole">
            <p:oleObj spid="_x0000_s16386" name="Рисунок" r:id="rId3" imgW="5095238" imgH="3390476" progId="StaticDib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88840"/>
            <a:ext cx="66463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/>
              <a:t>РИНГ + ЗОНА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РИНГ + ЗОНА = ГАРНИЗОН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924944"/>
            <a:ext cx="5498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КУШ + ПА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КУШ </a:t>
            </a:r>
            <a:r>
              <a:rPr lang="ru-RU" dirty="0"/>
              <a:t>+ ПА = ПУШКА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АС + </a:t>
            </a:r>
            <a:r>
              <a:rPr lang="ru-RU" sz="9600" dirty="0" smtClean="0"/>
              <a:t>ОМЛЁТ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213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Рисунок</vt:lpstr>
      <vt:lpstr>Год памяти и славы </vt:lpstr>
      <vt:lpstr>Цели и задачи</vt:lpstr>
      <vt:lpstr>Задачи:</vt:lpstr>
      <vt:lpstr>Слайд 4</vt:lpstr>
      <vt:lpstr>Слайд 5</vt:lpstr>
      <vt:lpstr>Слайд 6</vt:lpstr>
      <vt:lpstr>Слайд 7</vt:lpstr>
      <vt:lpstr>РИНГ + ЗОНА = ГАРНИЗОН</vt:lpstr>
      <vt:lpstr>КУШ + ПА = ПУШКА</vt:lpstr>
      <vt:lpstr>АС + ОМЛЁТ = САМОЛЁТ </vt:lpstr>
      <vt:lpstr>  ПИЛОТ + СЕТ = ПИСТОЛЕТ </vt:lpstr>
      <vt:lpstr>САД+ЛОТ =СОЛДАТ </vt:lpstr>
      <vt:lpstr>ПАН +РОТ = ПАТРОН </vt:lpstr>
      <vt:lpstr>ВАТА +ТОМ = АВТОМАТ </vt:lpstr>
      <vt:lpstr>Слайд 15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21</cp:revision>
  <dcterms:created xsi:type="dcterms:W3CDTF">2020-03-23T12:14:42Z</dcterms:created>
  <dcterms:modified xsi:type="dcterms:W3CDTF">2020-04-07T17:47:10Z</dcterms:modified>
</cp:coreProperties>
</file>