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ddmcdn.com/gif/butterfly-moth-1.jpg" TargetMode="External"/><Relationship Id="rId13" Type="http://schemas.openxmlformats.org/officeDocument/2006/relationships/hyperlink" Target="http://macroclub.ru/gallery/sh" TargetMode="External"/><Relationship Id="rId18" Type="http://schemas.openxmlformats.org/officeDocument/2006/relationships/hyperlink" Target="http://www.krugosvet.ru/images/1000181_PH02391.jpg" TargetMode="External"/><Relationship Id="rId3" Type="http://schemas.openxmlformats.org/officeDocument/2006/relationships/hyperlink" Target="http://img-fotki.yandex.ru/get/3513/rvtn.12/0_dd11_72a02c56_XL" TargetMode="External"/><Relationship Id="rId7" Type="http://schemas.openxmlformats.org/officeDocument/2006/relationships/hyperlink" Target="http://fs1.ucheba-legko.ru/images/93da38f10fad53288953b639edd8ae35.jpg" TargetMode="External"/><Relationship Id="rId12" Type="http://schemas.openxmlformats.org/officeDocument/2006/relationships/hyperlink" Target="http://suwenir-altaya.ucoz.ru/_ph/16/2/822992657.jpg" TargetMode="External"/><Relationship Id="rId17" Type="http://schemas.openxmlformats.org/officeDocument/2006/relationships/hyperlink" Target="http://bioaa.info/index.php/20" TargetMode="External"/><Relationship Id="rId2" Type="http://schemas.openxmlformats.org/officeDocument/2006/relationships/hyperlink" Target="http://img-fotki.yandex.ru/get/5412/103425212.44/0_5d47b_3b6efaf1_XL" TargetMode="External"/><Relationship Id="rId16" Type="http://schemas.openxmlformats.org/officeDocument/2006/relationships/hyperlink" Target="http://festival.1september.ru/articles/505027/" TargetMode="External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s51.radikal.ru/i131/1104/70/e2d696a18035.jpg" TargetMode="External"/><Relationship Id="rId11" Type="http://schemas.openxmlformats.org/officeDocument/2006/relationships/hyperlink" Target="http://www.magicoflife.org/butterfly_photos/Indian_Leaf_Butterfly_Kallima_inachus400.jpg" TargetMode="External"/><Relationship Id="rId5" Type="http://schemas.openxmlformats.org/officeDocument/2006/relationships/hyperlink" Target="http://img-fotki.yandex.ru/get/3302/yankolin.5f/0_2a90_5c1be1a7_XL.jpg" TargetMode="External"/><Relationship Id="rId15" Type="http://schemas.openxmlformats.org/officeDocument/2006/relationships/hyperlink" Target="http://img-fotki.yandex.ru/get/4305/vik5072.a8/0_527ae_183c2fbe_L" TargetMode="External"/><Relationship Id="rId10" Type="http://schemas.openxmlformats.org/officeDocument/2006/relationships/hyperlink" Target="http://www.foxyhome.ru/uploads/files/0707/babochk/2.jpg" TargetMode="External"/><Relationship Id="rId19" Type="http://schemas.openxmlformats.org/officeDocument/2006/relationships/hyperlink" Target="http://img0.liveinternet.ru/images/attach/c/1/62/715/62715736_beautifulbutterflies111.jpg" TargetMode="External"/><Relationship Id="rId4" Type="http://schemas.openxmlformats.org/officeDocument/2006/relationships/hyperlink" Target="http://artinati.ru/uploads/posts/2009-09/1252902608_xazx011.jpg" TargetMode="External"/><Relationship Id="rId9" Type="http://schemas.openxmlformats.org/officeDocument/2006/relationships/hyperlink" Target="http://www.proza.ru/pics/2008/07/27/183.jpg" TargetMode="External"/><Relationship Id="rId14" Type="http://schemas.openxmlformats.org/officeDocument/2006/relationships/hyperlink" Target="http://commons.wikimedia.org/wiki/File:Greta_oto.jpg?uselang=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6778"/>
            <a:ext cx="8543956" cy="78333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Презентация   « Бабочки»</a:t>
            </a:r>
            <a:endParaRPr lang="ru-RU" sz="4400" b="0" dirty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452236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Мир бабочек настолько неисчерпаем, что , сколько не узнавай, а всё мало.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Monotype Corsiva" pitchFamily="66" charset="0"/>
              </a:rPr>
              <a:t>   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" name="Содержимое 11" descr="1 слайд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28802"/>
            <a:ext cx="3857625" cy="371475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rgbClr val="00B0F0"/>
                </a:solidFill>
                <a:latin typeface="Monotype Corsiva" pitchFamily="66" charset="0"/>
              </a:rPr>
              <a:t>Самые красивые бабочки.</a:t>
            </a:r>
            <a:endParaRPr lang="ru-RU" sz="4400" b="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7901014" cy="18077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Парусник   Улисс.</a:t>
            </a: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     Эта бабочка обитает в Индонезии, питается листьями лимона и апельсина.  Парусник Улисса можно привлечь кусочком </a:t>
            </a:r>
            <a:r>
              <a:rPr lang="ru-RU" sz="2000" dirty="0" err="1" smtClean="0">
                <a:latin typeface="Monotype Corsiva" pitchFamily="66" charset="0"/>
              </a:rPr>
              <a:t>голубой</a:t>
            </a:r>
            <a:r>
              <a:rPr lang="ru-RU" sz="2000" dirty="0" smtClean="0">
                <a:latin typeface="Monotype Corsiva" pitchFamily="66" charset="0"/>
              </a:rPr>
              <a:t> ткани. Самец считает, что это самка и летит к ней.  </a:t>
            </a:r>
          </a:p>
          <a:p>
            <a:pPr algn="ctr"/>
            <a:endParaRPr lang="ru-RU" sz="2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 algn="ctr"/>
            <a:endParaRPr lang="ru-RU" sz="28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Парусник улис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3286124"/>
            <a:ext cx="5323417" cy="34290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6778"/>
            <a:ext cx="8858312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rgbClr val="00B0F0"/>
                </a:solidFill>
                <a:latin typeface="Monotype Corsiva" pitchFamily="66" charset="0"/>
              </a:rPr>
              <a:t>Самые  необычные  бабочки.</a:t>
            </a:r>
            <a:endParaRPr lang="ru-RU" sz="4400" b="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329642" cy="137909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Стеклянная гетера.</a:t>
            </a:r>
          </a:p>
          <a:p>
            <a:pPr algn="ctr"/>
            <a:endParaRPr lang="ru-RU" sz="24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    Крылья этой тропической бабочки абсолютно прозрачны.  Это дневная бабочка.  Эти прозрачные крылья служат ей своеобразной шапкой – невидимкой. И отлично защищают от врагов.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Содержимое 4" descr="Стеклянная гетер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3143248"/>
            <a:ext cx="4929222" cy="35004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857256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rgbClr val="00B0F0"/>
                </a:solidFill>
                <a:latin typeface="Monotype Corsiva" pitchFamily="66" charset="0"/>
              </a:rPr>
              <a:t>Самые  вредные  бабочки.</a:t>
            </a:r>
            <a:endParaRPr lang="ru-RU" sz="4400" b="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42984"/>
            <a:ext cx="8115328" cy="18573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Капустная белянка.</a:t>
            </a:r>
          </a:p>
          <a:p>
            <a:pPr algn="ctr"/>
            <a:endParaRPr lang="ru-RU" sz="2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 algn="just"/>
            <a:r>
              <a:rPr lang="ru-RU" sz="2000" dirty="0" smtClean="0">
                <a:solidFill>
                  <a:srgbClr val="00B0F0"/>
                </a:solidFill>
                <a:latin typeface="Monotype Corsiva" pitchFamily="66" charset="0"/>
              </a:rPr>
              <a:t>   </a:t>
            </a:r>
            <a:r>
              <a:rPr lang="ru-RU" sz="2400" dirty="0" smtClean="0">
                <a:latin typeface="Monotype Corsiva" pitchFamily="66" charset="0"/>
              </a:rPr>
              <a:t>Эту бабочку знают все.  Капустная белянка – или просто капустница, является вредителем огородов.  Гусеницы капустницы поедают листья капусты. За короткое время они могут уничтожить весь кочан.  Интересно, что когда капуста ещё маленькая, бабочки откладывают мало яиц, а к  созреванию капусты- гораздо быстрее.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Содержимое 4" descr="капустниц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3143248"/>
            <a:ext cx="5429288" cy="34290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543956" cy="1069082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00B0F0"/>
                </a:solidFill>
                <a:effectLst/>
                <a:latin typeface="Monotype Corsiva" pitchFamily="66" charset="0"/>
              </a:rPr>
              <a:t>Бабочка, которая потрясла</a:t>
            </a:r>
            <a:br>
              <a:rPr lang="ru-RU" sz="4000" b="0" dirty="0" smtClean="0">
                <a:solidFill>
                  <a:srgbClr val="00B0F0"/>
                </a:solidFill>
                <a:effectLst/>
                <a:latin typeface="Monotype Corsiva" pitchFamily="66" charset="0"/>
              </a:rPr>
            </a:br>
            <a:r>
              <a:rPr lang="ru-RU" sz="4000" b="0" dirty="0" smtClean="0">
                <a:solidFill>
                  <a:srgbClr val="00B0F0"/>
                </a:solidFill>
                <a:effectLst/>
                <a:latin typeface="Monotype Corsiva" pitchFamily="66" charset="0"/>
              </a:rPr>
              <a:t/>
            </a:r>
            <a:br>
              <a:rPr lang="ru-RU" sz="4000" b="0" dirty="0" smtClean="0">
                <a:solidFill>
                  <a:srgbClr val="00B0F0"/>
                </a:solidFill>
                <a:effectLst/>
                <a:latin typeface="Monotype Corsiva" pitchFamily="66" charset="0"/>
              </a:rPr>
            </a:br>
            <a:r>
              <a:rPr lang="ru-RU" sz="4000" b="0" dirty="0" smtClean="0">
                <a:solidFill>
                  <a:srgbClr val="00B0F0"/>
                </a:solidFill>
                <a:effectLst/>
                <a:latin typeface="Monotype Corsiva" pitchFamily="66" charset="0"/>
              </a:rPr>
              <a:t> мир.</a:t>
            </a:r>
            <a:endParaRPr lang="ru-RU" sz="4000" b="0" dirty="0">
              <a:solidFill>
                <a:srgbClr val="00B0F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115328" cy="166484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  <a:latin typeface="Monotype Corsiva" pitchFamily="66" charset="0"/>
              </a:rPr>
              <a:t>Тутовый шелкопряд. </a:t>
            </a:r>
          </a:p>
          <a:p>
            <a:r>
              <a:rPr lang="ru-RU" sz="2000" dirty="0" smtClean="0">
                <a:latin typeface="Monotype Corsiva" pitchFamily="66" charset="0"/>
              </a:rPr>
              <a:t>     Своё название бабочка получила, так как  его гусеницы едят только листья тутового дерева или – шёлкового.  На теле гусеницы Тутового шелкопряда  есть особая железа, которая выделяет шёлк.  Длина шёлковой нити  может достигать 1 км в длину. Так появился шёлк. </a:t>
            </a:r>
          </a:p>
          <a:p>
            <a:pPr algn="ctr"/>
            <a:endParaRPr lang="ru-RU" sz="20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 algn="ctr"/>
            <a:endParaRPr lang="ru-RU" sz="2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шелкопря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3143248"/>
            <a:ext cx="4929222" cy="342902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6778"/>
            <a:ext cx="8543956" cy="711892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rgbClr val="00B0F0"/>
                </a:solidFill>
                <a:effectLst/>
                <a:latin typeface="Monotype Corsiva" pitchFamily="66" charset="0"/>
              </a:rPr>
              <a:t>Что  бабочки  едят ?</a:t>
            </a:r>
            <a:endParaRPr lang="ru-RU" sz="4400" b="0" dirty="0">
              <a:solidFill>
                <a:srgbClr val="00B0F0"/>
              </a:solidFill>
              <a:effectLst/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8186766" cy="235745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   Дневные бабочки в поисках корма руководствуются зрением, а ночные – обонянием.  Бабочки прекрасно приспособились к питанию цветочным нектаром, но могут сосать любую подслащённую жидкость.  Весной, когда цветов ещё нет, можно увидеть  бабочку на стволе берёзы. Это значит , что она нашла маленькую ранку в стволе дерева и пьёт сладкий сок. Привлекают бабочек также минеральные растворы, поэтому часто можно видеть бабочек на краю грязной лужи.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7" name="Содержимое 6" descr="еда ба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357562"/>
            <a:ext cx="3714776" cy="2928958"/>
          </a:xfrm>
        </p:spPr>
      </p:pic>
      <p:pic>
        <p:nvPicPr>
          <p:cNvPr id="9" name="Рисунок 8" descr="еда баб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357562"/>
            <a:ext cx="3714750" cy="29668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543956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rgbClr val="00B0F0"/>
                </a:solidFill>
                <a:effectLst/>
                <a:latin typeface="Monotype Corsiva" pitchFamily="66" charset="0"/>
              </a:rPr>
              <a:t>Как бабочки спасаются от </a:t>
            </a:r>
            <a:br>
              <a:rPr lang="ru-RU" sz="4400" b="0" dirty="0" smtClean="0">
                <a:solidFill>
                  <a:srgbClr val="00B0F0"/>
                </a:solidFill>
                <a:effectLst/>
                <a:latin typeface="Monotype Corsiva" pitchFamily="66" charset="0"/>
              </a:rPr>
            </a:br>
            <a:r>
              <a:rPr lang="ru-RU" sz="4400" b="0" dirty="0" smtClean="0">
                <a:solidFill>
                  <a:srgbClr val="00B0F0"/>
                </a:solidFill>
                <a:effectLst/>
                <a:latin typeface="Monotype Corsiva" pitchFamily="66" charset="0"/>
              </a:rPr>
              <a:t/>
            </a:r>
            <a:br>
              <a:rPr lang="ru-RU" sz="4400" b="0" dirty="0" smtClean="0">
                <a:solidFill>
                  <a:srgbClr val="00B0F0"/>
                </a:solidFill>
                <a:effectLst/>
                <a:latin typeface="Monotype Corsiva" pitchFamily="66" charset="0"/>
              </a:rPr>
            </a:br>
            <a:r>
              <a:rPr lang="ru-RU" sz="4400" b="0" dirty="0" smtClean="0">
                <a:solidFill>
                  <a:srgbClr val="00B0F0"/>
                </a:solidFill>
                <a:effectLst/>
                <a:latin typeface="Monotype Corsiva" pitchFamily="66" charset="0"/>
              </a:rPr>
              <a:t>врагов?</a:t>
            </a:r>
            <a:endParaRPr lang="ru-RU" sz="4400" b="0" dirty="0">
              <a:solidFill>
                <a:srgbClr val="00B0F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85860"/>
            <a:ext cx="8186766" cy="207170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Monotype Corsiva" pitchFamily="66" charset="0"/>
              </a:rPr>
              <a:t>    Врагов у бабочек очень много. Это и ящерицы, и лягушки, и птицы, и даже – мелкие млекопитающие. Многие бабочки никаким оборонительным оружием не обладают, поэтому они умеют мастерски прятаться. Крылья Индийской бабочки </a:t>
            </a:r>
            <a:r>
              <a:rPr lang="ru-RU" sz="1800" dirty="0" err="1" smtClean="0">
                <a:latin typeface="Monotype Corsiva" pitchFamily="66" charset="0"/>
              </a:rPr>
              <a:t>каллимы</a:t>
            </a:r>
            <a:r>
              <a:rPr lang="ru-RU" sz="1800" dirty="0" smtClean="0">
                <a:latin typeface="Monotype Corsiva" pitchFamily="66" charset="0"/>
              </a:rPr>
              <a:t> в сложенном виде не отличить от сухого листа. Но  не одни прятки спасают бабочек. Некоторые для своей защиты используют яд.  А вот ещё один оборонительный приём. Рисунок на крыльях некоторых бабочек напоминает глаза крупного животного.  Птице боятся таких «глаз» , принимая их за глаза хищника, и не едят таких бабочек.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5" name="Содержимое 4" descr="каллим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876"/>
            <a:ext cx="3286148" cy="2625725"/>
          </a:xfrm>
        </p:spPr>
      </p:pic>
      <p:pic>
        <p:nvPicPr>
          <p:cNvPr id="6" name="Рисунок 5" descr="имбраз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3976" y="3571876"/>
            <a:ext cx="4248505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2573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Вот и закончилась эта небольшая презентация о бабочках. То, что вы из неё узнали, - это лишь небольшая часть всего того, что людям о бабочкам уже известно. Этих удивительных насекомых изучают  во всём мире. А может быть и вы захотите узнать о бабочках что –то такое, чего ещё никто не знает? Тогда – больших вам научных успехов!!!</a:t>
            </a:r>
            <a:endParaRPr lang="ru-RU" sz="2400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6768752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16778"/>
            <a:ext cx="8472518" cy="78333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Литература</a:t>
            </a:r>
            <a:endParaRPr lang="ru-RU" sz="4400" b="0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8543956" cy="5643602"/>
          </a:xfrm>
        </p:spPr>
        <p:txBody>
          <a:bodyPr>
            <a:normAutofit/>
          </a:bodyPr>
          <a:lstStyle/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2"/>
              </a:rPr>
              <a:t>http://img-fotki.yandex.ru/get/5412/103425212.44/0_5d47b_3b6efaf1_XL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3"/>
              </a:rPr>
              <a:t>http://img-fotki.yandex.ru/get/3513/rvtn.12/0_dd11_72a02c56_XL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4"/>
              </a:rPr>
              <a:t>http://artinati.ru/uploads/posts/2009-09/1252902608_xazx011.jpg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5"/>
              </a:rPr>
              <a:t>http://img-fotki.yandex.ru/get/3302/yankolin.5f/0_2a90_5c1be1a7_XL.jpg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6"/>
              </a:rPr>
              <a:t>http://s51.radikal.ru/i131/1104/70/e2d696a18035.jpg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7"/>
              </a:rPr>
              <a:t>http://fs1.ucheba-legko.ru/images/93da38f10fad53288953b639edd8ae35.jpg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8"/>
              </a:rPr>
              <a:t>http://static.ddmcdn.com/gif/butterfly-moth-1.jpg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9"/>
              </a:rPr>
              <a:t>http://www.proza.ru/pics/2008/07/27/183.jpg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10"/>
              </a:rPr>
              <a:t>http://www.foxyhome.ru/uploads/files/0707/babochk/2.jpg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11"/>
              </a:rPr>
              <a:t>http://www.magicoflife.org/butterfly_photos/Indian_Leaf_Butterfly_Kallima_inachus400.jpg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Monotype Corsiva" pitchFamily="66" charset="0"/>
                <a:hlinkClick r:id="rId12"/>
              </a:rPr>
              <a:t>http://suwenir-altaya.ucoz.ru/_ph/16/2/822992657.jpg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Monotype Corsiva" pitchFamily="66" charset="0"/>
              </a:rPr>
              <a:t>Ю.А. Дунаевой.«  Бабочки» школьный путеводитель .  СПб.: «БКК», 2008 г.</a:t>
            </a: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13"/>
              </a:rPr>
              <a:t>http://macroclub.ru/gallery/sh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Monotype Corsiva" pitchFamily="66" charset="0"/>
              </a:rPr>
              <a:t>http://megaobzor.com/fotografi…</a:t>
            </a: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14"/>
              </a:rPr>
              <a:t>http://commons.wikimedia.org/wiki/File:Greta_oto.jpg?uselang=ru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15"/>
              </a:rPr>
              <a:t>http://img-fotki.yandex.ru/get/4305/vik5072.a8/0_527ae_183c2fbe_L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Monotype Corsiva" pitchFamily="66" charset="0"/>
              </a:rPr>
              <a:t>Строение бабочки </a:t>
            </a:r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16"/>
              </a:rPr>
              <a:t>http://festival.1september.ru/articles/505027/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17"/>
              </a:rPr>
              <a:t>http://bioaa.info/index.phhttp://img-fotki.yandex.ru/get/5008/100773997.17a/0_9beb0_81d8755e_XLp/20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18"/>
              </a:rPr>
              <a:t>http://www.krugosvet.ru/images/1000181_PH02391.jpg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u="sng" dirty="0" smtClean="0">
                <a:solidFill>
                  <a:srgbClr val="92D050"/>
                </a:solidFill>
                <a:latin typeface="Monotype Corsiva" pitchFamily="66" charset="0"/>
                <a:hlinkClick r:id="rId19"/>
              </a:rPr>
              <a:t>http://img0.liveinternet.ru/images/attach/c/1/62/715/62715736_beautifulbutterflies111.jpg</a:t>
            </a:r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sz="1600" dirty="0" smtClean="0">
                <a:solidFill>
                  <a:srgbClr val="92D050"/>
                </a:solidFill>
                <a:latin typeface="Monotype Corsiva" pitchFamily="66" charset="0"/>
              </a:rPr>
              <a:t>http://img-fotki.yandex.ru/get/4406/135092446.1/0_740ab_4480ce92_XL</a:t>
            </a:r>
          </a:p>
          <a:p>
            <a:endParaRPr lang="ru-RU" sz="1600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endParaRPr lang="ru-RU" sz="1600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pic>
        <p:nvPicPr>
          <p:cNvPr id="12" name="Содержимое 11" descr="бабочка2.jpeg"/>
          <p:cNvPicPr>
            <a:picLocks noGrp="1" noChangeAspect="1"/>
          </p:cNvPicPr>
          <p:nvPr>
            <p:ph sz="half" idx="1"/>
          </p:nvPr>
        </p:nvPicPr>
        <p:blipFill>
          <a:blip r:embed="rId20" cstate="print"/>
          <a:stretch>
            <a:fillRect/>
          </a:stretch>
        </p:blipFill>
        <p:spPr>
          <a:xfrm flipV="1">
            <a:off x="6500826" y="1357298"/>
            <a:ext cx="2500330" cy="21431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844310" cy="785818"/>
          </a:xfrm>
        </p:spPr>
        <p:txBody>
          <a:bodyPr/>
          <a:lstStyle/>
          <a:p>
            <a:pPr algn="ctr"/>
            <a:r>
              <a:rPr lang="ru-RU" sz="4400" b="0" i="1" dirty="0" smtClean="0">
                <a:solidFill>
                  <a:srgbClr val="FF0000"/>
                </a:solidFill>
                <a:latin typeface="Monotype Corsiva" pitchFamily="66" charset="0"/>
              </a:rPr>
              <a:t>Легенды о бабочках.</a:t>
            </a:r>
            <a:endParaRPr lang="ru-RU" sz="4400" b="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643570" y="1000108"/>
            <a:ext cx="3357586" cy="557216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Хрупкая неземная красота бабочек воспета в мифах. Нет такого континента на Земле, где не было бы таинственных поверий и легенд, связанных с бабочками. </a:t>
            </a:r>
          </a:p>
          <a:p>
            <a:pPr algn="ctr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В Японии бабочка- символ счастья. В каждом японском доме  должно быть хоть какое-нибудь изображение бабочки. А если вдруг живая бабочка залетит в жилище- это означает, что счастье рядом, на пороге.</a:t>
            </a: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46291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Строение бабочки.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36904"/>
            <a:ext cx="7272808" cy="518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Стадии  развития  бабочек.</a:t>
            </a:r>
            <a:endParaRPr lang="ru-RU" sz="4400" b="0" dirty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1 стадия - яйца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2 стадия - гусеница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7" name="Содержимое 6" descr="яйца бабочки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3929090" cy="3000395"/>
          </a:xfrm>
        </p:spPr>
      </p:pic>
      <p:pic>
        <p:nvPicPr>
          <p:cNvPr id="8" name="Содержимое 7" descr="гусеница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4022725" cy="30718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Стадии развития бабочек.</a:t>
            </a:r>
            <a:endParaRPr lang="ru-RU" sz="4400" b="0" dirty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3 стадия- куколка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4 стадия - бабочка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2" name="Содержимое 11" descr="куколка бабочки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3929089" cy="4000500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933825" cy="400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6" y="714356"/>
          <a:ext cx="7858180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</a:tblGrid>
              <a:tr h="5500726">
                <a:tc>
                  <a:txBody>
                    <a:bodyPr/>
                    <a:lstStyle/>
                    <a:p>
                      <a:pPr algn="ctr"/>
                      <a:r>
                        <a:rPr lang="ru-RU" sz="4400" b="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Жизнь бабочек.</a:t>
                      </a:r>
                    </a:p>
                    <a:p>
                      <a:pPr algn="ctr"/>
                      <a:endParaRPr lang="ru-RU" sz="4400" b="0" dirty="0" smtClean="0">
                        <a:solidFill>
                          <a:srgbClr val="FF0000"/>
                        </a:solidFill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Всех бабочек можно разделить на дневных и ночных. Дневные – летают днём, а ночью отсиживаются в убежищах- под листьями, в трещинах коры.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 Ночные бабочки делают всё наоборот . Все бабочки предпочитают сухую погоду. Бабочкам необходимо тепло. При минусовых температурах они впадают в оцепенение.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Дневные бабочки.</a:t>
            </a:r>
            <a:endParaRPr lang="ru-RU" sz="4400" b="0" dirty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Лимонница.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7" name="Содержимое 6" descr="лимонниц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124744"/>
            <a:ext cx="3971924" cy="394733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Павлиний глаз.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848100" cy="390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dirty="0" smtClean="0">
                <a:solidFill>
                  <a:srgbClr val="00B0F0"/>
                </a:solidFill>
                <a:effectLst/>
                <a:latin typeface="Monotype Corsiva" pitchFamily="66" charset="0"/>
              </a:rPr>
              <a:t>Ночные бабочки.</a:t>
            </a:r>
            <a:endParaRPr lang="ru-RU" sz="4400" b="0" dirty="0">
              <a:solidFill>
                <a:srgbClr val="00B0F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Артемида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Грушевая павлиноглазка.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7" name="Содержимое 6" descr="артемид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944966" cy="3714776"/>
          </a:xfrm>
        </p:spPr>
      </p:pic>
      <p:pic>
        <p:nvPicPr>
          <p:cNvPr id="10" name="Содержимое 9" descr="павлиноглаз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357298"/>
            <a:ext cx="3714776" cy="37147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378828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rgbClr val="00B0F0"/>
                </a:solidFill>
                <a:latin typeface="Monotype Corsiva" pitchFamily="66" charset="0"/>
              </a:rPr>
              <a:t>Самые маленькие бабочки.</a:t>
            </a:r>
            <a:endParaRPr lang="ru-RU" sz="4400" b="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1357298"/>
            <a:ext cx="8043890" cy="20002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Голубянка.</a:t>
            </a:r>
          </a:p>
          <a:p>
            <a:pPr algn="ctr"/>
            <a:endParaRPr lang="ru-RU" sz="28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     Одна из самых маленьких бабочек.  Размах её крыльев  около 2,5 см. На Земле  встречается больше 40 видов голубянок. Окраска: нижняя часть крыльев- бежевая с оранжевыми пятнами. Расположение и количество пятен зависит от климата : чем засушливее климат, тем крылышки желтее, а пятен меньше.</a:t>
            </a:r>
          </a:p>
          <a:p>
            <a:pPr algn="ctr"/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" name="Содержимое 9" descr="ГОЛУБЯН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3571876"/>
            <a:ext cx="4071966" cy="300039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761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Презентация   « Бабочки»</vt:lpstr>
      <vt:lpstr>Легенды о бабочках.</vt:lpstr>
      <vt:lpstr>Строение бабочки.</vt:lpstr>
      <vt:lpstr>Стадии  развития  бабочек.</vt:lpstr>
      <vt:lpstr>Стадии развития бабочек.</vt:lpstr>
      <vt:lpstr>Слайд 6</vt:lpstr>
      <vt:lpstr>Дневные бабочки.</vt:lpstr>
      <vt:lpstr>Ночные бабочки.</vt:lpstr>
      <vt:lpstr>Самые маленькие бабочки.</vt:lpstr>
      <vt:lpstr>Самые красивые бабочки.</vt:lpstr>
      <vt:lpstr>Самые  необычные  бабочки.</vt:lpstr>
      <vt:lpstr>Самые  вредные  бабочки.</vt:lpstr>
      <vt:lpstr>Бабочка, которая потрясла   мир.</vt:lpstr>
      <vt:lpstr>Что  бабочки  едят ?</vt:lpstr>
      <vt:lpstr>Как бабочки спасаются от   врагов?</vt:lpstr>
      <vt:lpstr>    Вот и закончилась эта небольшая презентация о бабочках. То, что вы из неё узнали, - это лишь небольшая часть всего того, что людям о бабочкам уже известно. Этих удивительных насекомых изучают  во всём мире. А может быть и вы захотите узнать о бабочках что –то такое, чего ещё никто не знает? Тогда – больших вам научных успехов!!!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« Специальная (коррекционная )  общеобразовательная школа – интернат 4 вида</dc:title>
  <dc:creator>викашка</dc:creator>
  <cp:lastModifiedBy>user</cp:lastModifiedBy>
  <cp:revision>7</cp:revision>
  <dcterms:modified xsi:type="dcterms:W3CDTF">2020-09-12T05:39:49Z</dcterms:modified>
</cp:coreProperties>
</file>