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2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5" autoAdjust="0"/>
  </p:normalViewPr>
  <p:slideViewPr>
    <p:cSldViewPr>
      <p:cViewPr varScale="1">
        <p:scale>
          <a:sx n="96" d="100"/>
          <a:sy n="96" d="100"/>
        </p:scale>
        <p:origin x="16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EB9C4-1159-44AD-939F-8F76ECBCDED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E442C-500E-45FD-89C4-63F891CD5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E442C-500E-45FD-89C4-63F891CD58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3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3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4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59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2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7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1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0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0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7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4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1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15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42493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dirty="0">
                <a:effectLst/>
              </a:rPr>
              <a:t> 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692696"/>
            <a:ext cx="6813376" cy="1512168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3200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проекты педагогов </a:t>
            </a:r>
          </a:p>
          <a:p>
            <a:pPr marL="45720" indent="0" algn="ctr">
              <a:buNone/>
            </a:pPr>
            <a:r>
              <a:rPr lang="ru-RU" sz="3200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Дошкольных учреждений</a:t>
            </a:r>
            <a:endParaRPr lang="ru-RU" sz="3200" b="1" i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01" y="2271395"/>
            <a:ext cx="2716880" cy="1961668"/>
          </a:xfrm>
          <a:prstGeom prst="rect">
            <a:avLst/>
          </a:prstGeom>
        </p:spPr>
      </p:pic>
      <p:pic>
        <p:nvPicPr>
          <p:cNvPr id="1026" name="Picture 2" descr="https://myslide.ru/documents_2/0207c975dd704eb48c4e9c76d07c4224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09120"/>
            <a:ext cx="2739288" cy="205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Рабочий стол\Домашние животны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9791"/>
            <a:ext cx="3186237" cy="427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89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848872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5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136904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1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b="1" i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ПРОЕКТНАЯ ДЕЯТЕЛЬНОСТЬ </a:t>
            </a:r>
            <a:r>
              <a:rPr lang="ru-RU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 это сложно организованный процесс, предполагающий не частые изменения в методике проведения отдельных занятий, а системные преобразования всего учебного и воспитательного процесса.</a:t>
            </a:r>
          </a:p>
          <a:p>
            <a:pPr marL="45720" indent="0" algn="ctr">
              <a:buNone/>
            </a:pPr>
            <a:endParaRPr lang="ru-RU" b="1" i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b="1" i="1" spc="-15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  </a:t>
            </a:r>
            <a:r>
              <a:rPr lang="ru-RU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это  специально организованный взрослым и выполняемый детьми комплекс действий, завершающийся созданием творческих работ.</a:t>
            </a:r>
            <a:endParaRPr lang="ru-RU" i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39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472608"/>
          </a:xfrm>
        </p:spPr>
        <p:txBody>
          <a:bodyPr>
            <a:normAutofit lnSpcReduction="10000"/>
          </a:bodyPr>
          <a:lstStyle/>
          <a:p>
            <a:pPr marL="502920" indent="-457200" algn="ctr">
              <a:buAutoNum type="arabicPeriod"/>
            </a:pPr>
            <a:r>
              <a:rPr lang="ru-RU" sz="2400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ПРОЕКТЫ  ПОМОГАЮТ   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активизировать самостоятельную познавательную деятельность детей; осваивать детьми окружающую действительность, всесторонне изучать её, увидеть проблему с разных сторон, комплексно.</a:t>
            </a:r>
          </a:p>
          <a:p>
            <a:pPr marL="45720" indent="0" algn="ctr">
              <a:buNone/>
            </a:pPr>
            <a:endParaRPr lang="ru-RU" sz="2000" b="1" i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</a:t>
            </a:r>
            <a:r>
              <a:rPr lang="ru-RU" b="1" i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. </a:t>
            </a:r>
            <a:r>
              <a:rPr lang="ru-RU" b="1" i="1" cap="all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ПРОЕКТЫ  </a:t>
            </a:r>
            <a:r>
              <a:rPr lang="ru-RU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СПОСОБСТВУЮТ </a:t>
            </a:r>
            <a:r>
              <a:rPr lang="ru-RU" sz="2800" b="1" i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развитию творческих способностей детей; умению наблюдать и слушать; развитию навыков обобщать и анализировать; развитию мышления. </a:t>
            </a:r>
          </a:p>
          <a:p>
            <a:pPr marL="45720" indent="0" algn="ctr">
              <a:buNone/>
            </a:pPr>
            <a:endParaRPr lang="ru-RU" sz="2000" b="1" i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b="1" i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3. </a:t>
            </a:r>
            <a:r>
              <a:rPr lang="ru-RU" b="1" i="1" cap="all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ПРОЕКТЫ  </a:t>
            </a:r>
            <a:r>
              <a:rPr lang="ru-RU" b="1" i="1" cap="all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РАЗВИВАЮТ </a:t>
            </a:r>
            <a:r>
              <a:rPr lang="ru-RU" b="1" i="1" cap="all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:</a:t>
            </a:r>
            <a:endParaRPr lang="ru-RU" b="1" i="1" cap="all" dirty="0" smtClean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ru-RU" sz="20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речь, воображение, внимание, память.</a:t>
            </a:r>
            <a:endParaRPr lang="ru-RU" sz="2000" b="1" i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96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612068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ТИПОЛОГИЯ ПРОЕКТОВ В ДОУ:</a:t>
            </a:r>
          </a:p>
          <a:p>
            <a:pPr marL="45720" indent="0" algn="ctr">
              <a:buNone/>
            </a:pPr>
            <a:endParaRPr lang="ru-RU" sz="1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КОЛИЧЕСТВУ:  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ИНДИВИДУАЛЬНЫЕ;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ГРУППОВЫЕ.</a:t>
            </a:r>
          </a:p>
          <a:p>
            <a:pPr marL="902970" indent="-857250" algn="ctr">
              <a:buFontTx/>
              <a:buChar char="-"/>
            </a:pPr>
            <a:endParaRPr lang="ru-RU" sz="6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СОДЕРЖАНИЮ:  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МОНОПРОЕКТЫ (ОДНА ОБРАЗОВАТЕЛЬНАЯ ОБЛАСТЬ);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ИНТЕГРАТИВНЫЕ (ДВЕ И БОЛЕЕ ОБРАЗОВАТЕЛЬНЫЕ ОБЛАСТИ).</a:t>
            </a:r>
          </a:p>
          <a:p>
            <a:pPr marL="902970" indent="-857250" algn="ctr">
              <a:buFontTx/>
              <a:buChar char="-"/>
            </a:pPr>
            <a:endParaRPr lang="ru-RU" sz="6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ПРОДОЛЖИТЕЛЬНОСТИ: 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КРАТКОСРОЧНЫЕ (1-4 НЕДЕЛИ);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СРЕДНЕСРОЧНЫЕ (1-4 МЕСЯЦЕВ);</a:t>
            </a:r>
          </a:p>
          <a:p>
            <a:pPr marL="45720" indent="0" algn="ctr">
              <a:buNone/>
            </a:pPr>
            <a:r>
              <a:rPr lang="ru-RU" sz="6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ДОЛГОСРОЧНЫЕ (ПОЛУГОДИЕ, ГОД).</a:t>
            </a:r>
            <a:endParaRPr lang="ru-RU" sz="2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88620" indent="-342900" algn="ctr">
              <a:buFontTx/>
              <a:buChar char="-"/>
            </a:pP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88620" indent="-342900" algn="ctr">
              <a:buFontTx/>
              <a:buChar char="-"/>
            </a:pP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endParaRPr lang="ru-RU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31470" indent="-285750" algn="ctr">
              <a:buFontTx/>
              <a:buChar char="-"/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indent="0"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5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ПРАКТИКЕ СОВРЕМЕННЫХ ДОШКОЛЬНЫХ УЧРЕЖДЕНИЙ ИСПОЛЬЗУЮТСЯ СЛЕДУЮЩИЕ ВИДЫ ПРОЕКТОВ:</a:t>
            </a:r>
          </a:p>
          <a:p>
            <a:pPr lvl="1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ИССЛЕДОВАТЕЛЬСКИЕ ПРОЕКТЫ: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ДЕТИ ЭКСПЕРИМЕНТИРУЮТ, А ЗАТЕМ РЕЗУЛЬТАТЫ ОФОРМЛЯЮТ В ВИДЕ ГАЗЕТ, ДРАМАТИЗАЦИИ, ДЕТСКОГО ДИЗАЙНА.</a:t>
            </a:r>
          </a:p>
          <a:p>
            <a:pPr lvl="1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РОЛЕВО-ИГРОВЫЕ ПРОЕКТЫ: 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 ЭЛЕМЕНТАМИ ТВОРЧЕСКИХ ИГР, КОГДА ДЕТИ ВХОДЯТ В ОБРАЗ ПЕРСОНАЖЕЙ СКАЗКИ И РЕШАЮТ ПО СВОЕМУ ПОСТАВЛЕННЫЕ ПРОБЛЕМЫ.</a:t>
            </a:r>
          </a:p>
          <a:p>
            <a:pPr lvl="1">
              <a:buFontTx/>
              <a:buChar char="-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ИНФОРМАЦИОННО-ПРАКТИКО-ОРИЕНТИРОВАННЫЕ ПРОЕКТЫ: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ДЕТИ СОБИРАЮТ ИНФОРМАЦИЮ И РЕАЛИЗУЮТ ЕЁ, ОРИЕНТИРУЯСЬ НА СОЦИАЛЬНЫЕ ИНТЕРЕСЫ.</a:t>
            </a:r>
          </a:p>
          <a:p>
            <a:pPr marL="457200" lvl="1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ТВОРЧЕСКИЕ ПРОЕКТЫ: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ОФОРМЛЕНИЕ РЕЗУЛЬТАТА В    ВИДЕ ДЕТСКОГО ПРАЗДНИКА, ДЕТСКОГО ДИЗАЙНА,  НАПРИМЕР  «ТЕАТРАЛЬНАЯ НЕДЕЛЯ».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49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0"/>
            <a:ext cx="9143999" cy="6845221"/>
          </a:xfrm>
        </p:spPr>
        <p:txBody>
          <a:bodyPr numCol="2">
            <a:norm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 проекта: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Обогащение и углубление представлений у детей о домашних животных, способы ухода и общения с ними.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задачи проекта: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Учить называть и различать характерные особенности животных, живущих в домашних условиях.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Обогащать представления у детей об уходе за домашними животными.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Развивать интерес к художественным произведениям о животных, развивать речь.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Закреплять знания правил безопасности в общении с домашними животными.</a:t>
            </a:r>
          </a:p>
          <a:p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 Воспитывать любовь и бережное отношение к домашним питомцам.</a:t>
            </a:r>
            <a:endParaRPr lang="ru-RU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 проекта: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познавательно-речевой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Классификация: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средней продолжительности – 1 месяц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Состав участников: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групповой</a:t>
            </a:r>
          </a:p>
          <a:p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Участники: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15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дети, родители, воспитатели</a:t>
            </a:r>
            <a:endParaRPr lang="ru-RU" sz="11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15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F:\Рабочий стол\Домашние животные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546"/>
            <a:ext cx="4572000" cy="6845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62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" y="260648"/>
            <a:ext cx="4480539" cy="6336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81" y="260648"/>
            <a:ext cx="455421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4" y="234278"/>
            <a:ext cx="2758008" cy="3900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90" y="1340768"/>
            <a:ext cx="2982551" cy="4218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0" y="2823518"/>
            <a:ext cx="2609732" cy="36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65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3"/>
            <a:ext cx="2692795" cy="3808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29" y="1474099"/>
            <a:ext cx="2818127" cy="398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" y="1474099"/>
            <a:ext cx="2695309" cy="38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1363</TotalTime>
  <Words>360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Tw Cen MT</vt:lpstr>
      <vt:lpstr>Контур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Granit</dc:creator>
  <cp:lastModifiedBy>simpetr</cp:lastModifiedBy>
  <cp:revision>243</cp:revision>
  <cp:lastPrinted>2017-05-22T18:49:47Z</cp:lastPrinted>
  <dcterms:created xsi:type="dcterms:W3CDTF">2017-05-16T15:21:10Z</dcterms:created>
  <dcterms:modified xsi:type="dcterms:W3CDTF">2019-11-24T16:08:47Z</dcterms:modified>
</cp:coreProperties>
</file>