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67" r:id="rId6"/>
    <p:sldId id="269" r:id="rId7"/>
    <p:sldId id="268" r:id="rId8"/>
    <p:sldId id="262" r:id="rId9"/>
    <p:sldId id="259" r:id="rId10"/>
    <p:sldId id="273" r:id="rId11"/>
    <p:sldId id="271" r:id="rId12"/>
    <p:sldId id="270" r:id="rId13"/>
    <p:sldId id="27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 smtClean="0">
                <a:effectLst/>
              </a:rPr>
              <a:t>Анализ предметной мотивации и качества </a:t>
            </a:r>
            <a:r>
              <a:rPr lang="ru-RU" sz="1862" b="0" i="0" u="none" strike="noStrike" baseline="0" dirty="0" err="1" smtClean="0">
                <a:effectLst/>
              </a:rPr>
              <a:t>обученности</a:t>
            </a:r>
            <a:r>
              <a:rPr lang="ru-RU" sz="1862" b="0" i="0" u="none" strike="noStrike" baseline="0" dirty="0" smtClean="0">
                <a:effectLst/>
              </a:rPr>
              <a:t> по английскому языку в 2017-2018 учебном году</a:t>
            </a:r>
            <a:endParaRPr lang="ru-RU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низкая мотивация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67.3</c:v>
                </c:pt>
                <c:pt idx="1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E-448C-A84E-B7451A4DF6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мотивация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21.7</c:v>
                </c:pt>
                <c:pt idx="1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1E-448C-A84E-B7451A4DF6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высокая мотивация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1E-448C-A84E-B7451A4DF6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35</c:v>
                </c:pt>
                <c:pt idx="1">
                  <c:v>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1E-448C-A84E-B7451A4DF6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дополнительные показатели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1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32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1E-448C-A84E-B7451A4DF67D}"/>
            </c:ext>
          </c:extLst>
        </c:ser>
        <c:dLbls/>
        <c:gapWidth val="219"/>
        <c:overlap val="-27"/>
        <c:axId val="45881600"/>
        <c:axId val="45895680"/>
      </c:barChart>
      <c:catAx>
        <c:axId val="45881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5680"/>
        <c:crosses val="autoZero"/>
        <c:auto val="1"/>
        <c:lblAlgn val="ctr"/>
        <c:lblOffset val="100"/>
      </c:catAx>
      <c:valAx>
        <c:axId val="45895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№2 УИИЯ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Ноябрьск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английскому языку детей с ОВЗ в рамках реализации ФГОС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4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апись экрана (18.04.2019 7-44-37) 22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7538" y="1600200"/>
            <a:ext cx="7908925" cy="4525963"/>
          </a:xfrm>
        </p:spPr>
      </p:pic>
    </p:spTree>
    <p:extLst>
      <p:ext uri="{BB962C8B-B14F-4D97-AF65-F5344CB8AC3E}">
        <p14:creationId xmlns:p14="http://schemas.microsoft.com/office/powerpoint/2010/main" xmlns="" val="39940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9103683"/>
              </p:ext>
            </p:extLst>
          </p:nvPr>
        </p:nvGraphicFramePr>
        <p:xfrm>
          <a:off x="251520" y="1772816"/>
          <a:ext cx="8640960" cy="3328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64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Дополнительные</a:t>
                      </a:r>
                      <a:r>
                        <a:rPr lang="ru-RU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4072">
                <a:tc>
                  <a:txBody>
                    <a:bodyPr/>
                    <a:lstStyle/>
                    <a:p>
                      <a:r>
                        <a:rPr lang="ru-RU" dirty="0" smtClean="0"/>
                        <a:t>2017- 2018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91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dirty="0" smtClean="0"/>
              <a:t>Примеры плакатов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71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947417943"/>
              </p:ext>
            </p:extLst>
          </p:nvPr>
        </p:nvGraphicFramePr>
        <p:xfrm>
          <a:off x="457200" y="476672"/>
          <a:ext cx="843528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058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7272808" cy="494610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пункта 1.4. ФГОС НОО ОВЗ (№1598 от 19.12.2014г.) педагог обязан учитывать возрастные, типологические и индивидуальные особенности и особые образовательные потребности обучающихся и выполнять цели и задачи образования, установленные стандартом.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0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социокультурное и личностное развитие обучающихся, обеспечение успешной социализации и социальной адаптации;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рост творческого потенциала и познавательных мотивов обучающихся;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обеспечение социально желаемого уровня личностного и познавательного развития.</a:t>
            </a: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формирование общей культуры, разностороннее развитие личности;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охрана и укрепление физического и психического здоровья детей;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формирование основ учебной деятельности;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создание условий для получения образования, развитие способностей и творческого потенциала каждого ученика.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550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Нозологическая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нозология»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 древнегреческого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νόσος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«болезнь» +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учение,слово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собой классификацию, согласно которой люди с ограниченными возможностями здоровья (ОВЗ) подразделяются на категории, характеризующие их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отклонение: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слуховая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группа, к которой относят глухих, слабослышащих и позднооглохших ребятишек;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в которую входят слепые и слабовидящие детки;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вербальные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сбои разной степени;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отставание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развития;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опорно-двигательной системы;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задержка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отклонения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эмоциональной и волевой области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0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«Методики диагностики учебной мотивации»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Дубовицкой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Т.Д. – выявить направленность и уровень развития внутренней учебной деятельности учащихся при изучении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8788278"/>
              </p:ext>
            </p:extLst>
          </p:nvPr>
        </p:nvGraphicFramePr>
        <p:xfrm>
          <a:off x="251520" y="2780928"/>
          <a:ext cx="8640960" cy="3328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64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Дополнительные</a:t>
                      </a:r>
                      <a:r>
                        <a:rPr lang="ru-RU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4072">
                <a:tc>
                  <a:txBody>
                    <a:bodyPr/>
                    <a:lstStyle/>
                    <a:p>
                      <a:r>
                        <a:rPr lang="ru-RU" dirty="0" smtClean="0"/>
                        <a:t>2017- 2018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19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9626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преподавании иностранного языка основной целью является ведение успешной коммуникации через создание оптимальных условий деятельности , практической подготовки к самостоятельной жизни, формирование знаний и умений, способствующих социализации ребенка.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3059832" y="2204864"/>
            <a:ext cx="3960440" cy="23762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Интерактивная образовательная среда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004048" y="1628800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3.bp.blogspot.com/-L9dYrcGW3F4/UrM6B6Icx8I/AAAAAAAAAVI/uysSlWVrO7o/s1600/Glogs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299" y="419770"/>
            <a:ext cx="3882619" cy="9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arfedigitalsandbox.teach.educ.ubc.ca/files/2017/03/thinglin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299" y="4950606"/>
            <a:ext cx="3791868" cy="18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5040052" y="4581128"/>
            <a:ext cx="0" cy="36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skyose.com/wp-content/uploads/2018/10/Cacoo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41949">
            <a:off x="-16178" y="2974275"/>
            <a:ext cx="3040057" cy="10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520144" y="3501008"/>
            <a:ext cx="395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upload.wikimedia.org/wikipedia/commons/thumb/b/b4/Prezi_logo_transparent_2012.svg/900px-Prezi_logo_transparent_201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00148"/>
            <a:ext cx="3161322" cy="31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7050722" y="3185206"/>
            <a:ext cx="257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77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3995">
            <a:off x="3994630" y="3492095"/>
            <a:ext cx="6053996" cy="340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ustam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4658">
            <a:off x="341562" y="3703438"/>
            <a:ext cx="5302558" cy="29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ThingLink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– это сервис для создания интерактивных изображений, плакатов, используя обычные картинки.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9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повышение мотивации;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развитие речевой компетенции;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увеличение словарного запаса;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приобретение социокультурных знаний;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развитие способностей и желания к обучению;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создание ситуации успеха;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создание благоприятного психологического климата.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80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363</Words>
  <Application>Microsoft Office PowerPoint</Application>
  <PresentationFormat>Экран (4:3)</PresentationFormat>
  <Paragraphs>62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Нозологическая группа («нозология» в переводе с древнегреческого νόσος «болезнь» + λόγος «учение,слово») подразумевает под собой классификацию, согласно которой люди с ограниченными возможностями здоровья (ОВЗ) подразделяются на категории, характеризующие их отклонение:   1. слуховая группа, к которой относят глухих, слабослышащих и позднооглохших ребятишек;  2. нарушение зрения, в которую входят слепые и слабовидящие детки;  3. вербальные сбои разной степени;  4. отставание интеллектуального развития;  5. повреждение опорно-двигательной системы;  6. задержка психоречевого развития;  7. отклонения в эмоциональной и волевой области. </vt:lpstr>
      <vt:lpstr>Цель «Методики диагностики учебной мотивации» Дубовицкой Т.Д. – выявить направленность и уровень развития внутренней учебной деятельности учащихся при изучении конкретного предмета.</vt:lpstr>
      <vt:lpstr>В преподавании иностранного языка основной целью является ведение успешной коммуникации через создание оптимальных условий деятельности , практической подготовки к самостоятельной жизни, формирование знаний и умений, способствующих социализации ребенка.</vt:lpstr>
      <vt:lpstr>Слайд 7</vt:lpstr>
      <vt:lpstr>Слайд 8</vt:lpstr>
      <vt:lpstr>Слайд 9</vt:lpstr>
      <vt:lpstr>Слайд 10</vt:lpstr>
      <vt:lpstr>Слайд 11</vt:lpstr>
      <vt:lpstr>Примеры плакатов</vt:lpstr>
      <vt:lpstr>Слайд 13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</dc:creator>
  <cp:lastModifiedBy>Наталия</cp:lastModifiedBy>
  <cp:revision>20</cp:revision>
  <dcterms:created xsi:type="dcterms:W3CDTF">2019-03-22T12:19:10Z</dcterms:created>
  <dcterms:modified xsi:type="dcterms:W3CDTF">2020-10-02T12:35:00Z</dcterms:modified>
</cp:coreProperties>
</file>