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4" r:id="rId2"/>
    <p:sldId id="266" r:id="rId3"/>
    <p:sldId id="267" r:id="rId4"/>
    <p:sldId id="268" r:id="rId5"/>
    <p:sldId id="258" r:id="rId6"/>
    <p:sldId id="259" r:id="rId7"/>
    <p:sldId id="260" r:id="rId8"/>
    <p:sldId id="262" r:id="rId9"/>
    <p:sldId id="263" r:id="rId10"/>
  </p:sldIdLst>
  <p:sldSz cx="9144000" cy="6858000" type="screen4x3"/>
  <p:notesSz cx="6889750" cy="100187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1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6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37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208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80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99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86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052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508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59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8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90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87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47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2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1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AA63856-5579-461D-B24C-2082E707ECE2}" type="datetimeFigureOut">
              <a:rPr lang="ru-RU" smtClean="0"/>
              <a:t>03.10.2020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24564DB-D656-4CB6-A5DA-694340BE41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48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6632"/>
            <a:ext cx="3826768" cy="936104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1440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ОТДЕЛЕНИЕ №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ТЕРЗОПУЛО А.М.</a:t>
            </a:r>
            <a: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556792"/>
            <a:ext cx="7772870" cy="468052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проведённых мероприятиях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«Неделя здоровья»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743" y="2564904"/>
            <a:ext cx="609600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9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7346"/>
            <a:ext cx="439248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активизация самостоятельной деятельности детей в процессе игры, становление индивидуальности и формирования умения жить сообща.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Применять эффективные подходы к созданию предметно-игровой среды в группе;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Повышать профессиональный уровень педагогов детского сада по всем вопросам организации игровой деятельности;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у детей интерес к различным видам игр и учить их собственной самореализации в игре;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Оптимально использовать имеющееся в группе игровое оборудование, пособия и другие средства, способствующие речевой активности в игровой деятельности детей;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Привлекать родителей к активному обсуждению вопросов создания условий для развития игры дома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7346"/>
            <a:ext cx="4464496" cy="627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8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31178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143474" cy="3028950"/>
          </a:xfrm>
          <a:prstGeom prst="rect">
            <a:avLst/>
          </a:prstGeom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45024"/>
            <a:ext cx="3960000" cy="2970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09782" y="188640"/>
            <a:ext cx="36066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endParaRPr lang="ru-RU" sz="2000" i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ru-RU" sz="20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спорте нет путей коротких,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удач случайных нет.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на тренировках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мы формулу побед.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стойкость и отвага,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рук и зоркость глаз,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честь родного флага,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Окрыляющего нас.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ребята боевые.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 силу нам вполне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рекорды мировые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Подарить родной стране.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Мастерство с годами зреет.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придет ваш звездный час.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не зря, друзья, болеет</a:t>
            </a:r>
          </a:p>
          <a:p>
            <a:r>
              <a:rPr lang="ru-RU" sz="20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Родина за нас.</a:t>
            </a:r>
            <a:endParaRPr lang="ru-RU" sz="2000" b="0" i="1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01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9952"/>
            <a:ext cx="3984000" cy="298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829050" cy="2870788"/>
          </a:xfrm>
        </p:spPr>
      </p:pic>
      <p:sp>
        <p:nvSpPr>
          <p:cNvPr id="2" name="Прямоугольник 1"/>
          <p:cNvSpPr/>
          <p:nvPr/>
        </p:nvSpPr>
        <p:spPr>
          <a:xfrm>
            <a:off x="1403648" y="1720840"/>
            <a:ext cx="545435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endParaRPr lang="ru-RU" sz="1600" i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мячу ладошкой бьём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Дружно, весело вдвоём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 - мячик, мой дружок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Звонкий, звонкий, звонкий бок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мячу ладошкой бьём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Дружно, весело вдвоём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 бросаю и ловлю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 мячом играть люблю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Мячик, мамочка, не прячь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бросай обратно мяч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бросаю и ловлю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 мячом играть люблю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188640"/>
            <a:ext cx="36004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 smtClean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</a:t>
            </a:r>
            <a:r>
              <a:rPr lang="ru-RU" sz="1600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плечи расправляет,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Силу, ловкость нам дает.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нам мышцы развивает,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рекорды нас </a:t>
            </a:r>
            <a:r>
              <a:rPr lang="ru-RU" sz="1600" i="1" dirty="0" smtClean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зовет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 зарядкой дружит смело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 утра прогонит лень,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смелым и умелым</a:t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веселым целый день!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92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5252"/>
            <a:ext cx="4038600" cy="3028950"/>
          </a:xfrm>
        </p:spPr>
      </p:pic>
      <p:sp>
        <p:nvSpPr>
          <p:cNvPr id="2" name="Прямоугольник 1"/>
          <p:cNvSpPr/>
          <p:nvPr/>
        </p:nvSpPr>
        <p:spPr>
          <a:xfrm>
            <a:off x="4716016" y="378931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Мы дружные ребята,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Пришли мы в детский сад,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И каждый физкультурой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Заняться очень рад!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Физкультурой мы в саду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Много занимались.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На зарядке по утрам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Крепли, закалялись.</a:t>
            </a:r>
            <a:endParaRPr lang="ru-RU" sz="16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0648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 smtClean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у нас, ребятки,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Начинается с зарядки.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нас сильней немного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помогут</a:t>
            </a:r>
            <a:r>
              <a:rPr lang="ru-RU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зарядкой заниматься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по утрам,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реже обращаться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советом к докторам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71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3484145"/>
            <a:ext cx="4038600" cy="30289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i="1" dirty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ru-RU" sz="1600" i="1" cap="none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Вперед, к барьерам, олимпийцы!</a:t>
            </a:r>
            <a: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cap="none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Дарите миру свой рекорд!</a:t>
            </a:r>
            <a: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cap="none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Китайцы, русские, индийцы —</a:t>
            </a:r>
            <a: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cap="none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всех зовет отважный спорт.</a:t>
            </a:r>
            <a: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cap="none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спорта дух всего важнее,</a:t>
            </a:r>
            <a: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cap="none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кожи цвет не важен, нет!</a:t>
            </a:r>
            <a: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cap="none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Спешите жить, вперед, скорее,</a:t>
            </a:r>
            <a: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cap="none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cap="none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новых, радостных побед!</a:t>
            </a:r>
            <a:endParaRPr lang="ru-RU" sz="1600" i="1" cap="none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092" y="3641308"/>
            <a:ext cx="3829050" cy="2871787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18" y="455195"/>
            <a:ext cx="4038600" cy="3028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60032" y="260648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i="1" dirty="0" smtClean="0">
              <a:solidFill>
                <a:srgbClr val="3021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i="1" dirty="0">
              <a:solidFill>
                <a:srgbClr val="3021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</a:t>
            </a:r>
            <a:r>
              <a:rPr lang="ru-RU" sz="1600" i="1" dirty="0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стать худым и хилым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Натолкаем в руки силу.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помогут в этом деле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err="1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Круглоухие</a:t>
            </a:r>
            <a:r>
              <a:rPr lang="ru-RU" sz="1600" i="1" dirty="0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гантели.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Вдох и штанга быстро ввысь,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Выдох, опустилась вниз,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еще, в локтях сгибая,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srgbClr val="3021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бицепс силу нагоняем. 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35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83" y="3645024"/>
            <a:ext cx="3829050" cy="2871787"/>
          </a:xfrm>
        </p:spPr>
      </p:pic>
      <p:sp>
        <p:nvSpPr>
          <p:cNvPr id="2" name="Прямоугольник 1"/>
          <p:cNvSpPr/>
          <p:nvPr/>
        </p:nvSpPr>
        <p:spPr>
          <a:xfrm>
            <a:off x="4788024" y="332656"/>
            <a:ext cx="38945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семь правил ЗОЖ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Ведь без них не проживешь!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здоровья и порядка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Начинайте день с зарядки.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не ешьте мясо в тесте,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555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талия на месте.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 и фрукты я люблю,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здоровье берегу.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режимы соблюдаю,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болезней я не знаю.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505622"/>
            <a:ext cx="34563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Долго, долго, долго спал -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недугов сигнал.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Закаляйтесь, упражняйтесь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хандре не поддавайтесь.</a:t>
            </a:r>
            <a:endParaRPr lang="ru-RU" i="1" dirty="0">
              <a:solidFill>
                <a:srgbClr val="555555"/>
              </a:solidFill>
              <a:latin typeface="Georgia" panose="02040502050405020303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активно отдыхаю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здоровье укрепляю,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на что не сетую,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 я вам советую.</a:t>
            </a:r>
            <a:endParaRPr lang="ru-RU" i="1" dirty="0">
              <a:solidFill>
                <a:srgbClr val="555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От того я так хорош,</a:t>
            </a:r>
            <a:r>
              <a:rPr lang="ru-RU" sz="1600" i="1" dirty="0"/>
              <a:t/>
            </a:r>
            <a:br>
              <a:rPr lang="ru-RU" sz="1600" i="1" dirty="0"/>
            </a:br>
            <a:r>
              <a:rPr lang="ru-RU" sz="1600" i="1" dirty="0">
                <a:solidFill>
                  <a:srgbClr val="555555"/>
                </a:solidFill>
                <a:latin typeface="Georgia" panose="02040502050405020303" pitchFamily="18" charset="0"/>
              </a:rPr>
              <a:t>Что люблю семь правил ЗОЖ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855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34064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99992" y="260648"/>
            <a:ext cx="4186808" cy="586551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a typeface="Calibri"/>
                <a:cs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617015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71</TotalTime>
  <Words>144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Капля</vt:lpstr>
      <vt:lpstr>  ГБОУ Школа № 1440 ДОШКОЛЬНОЕ ОТДЕЛЕНИЕ № 1 Подготовила ТЕРЗОПУЛО А.М.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ЗДОРОВЬЯ</dc:title>
  <dc:creator>Admin</dc:creator>
  <cp:lastModifiedBy>User Windows</cp:lastModifiedBy>
  <cp:revision>12</cp:revision>
  <cp:lastPrinted>2016-12-04T15:14:32Z</cp:lastPrinted>
  <dcterms:created xsi:type="dcterms:W3CDTF">2016-12-01T07:55:32Z</dcterms:created>
  <dcterms:modified xsi:type="dcterms:W3CDTF">2020-10-03T14:13:49Z</dcterms:modified>
</cp:coreProperties>
</file>