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E9530A-3B0B-4808-89B7-E8127F7A2A9B}" type="datetimeFigureOut">
              <a:rPr lang="ru-RU" smtClean="0"/>
              <a:pPr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B3C510D-4A34-4AF0-A346-43959507D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285729"/>
            <a:ext cx="6886596" cy="9286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учреждение для детей - сирот и детей, оставшихся без попечения родителей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дом №1 г. Гурьевска Кемеровской области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детский до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78661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 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Комплексная безопасность образовательного учреждения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501122" cy="4714908"/>
          </a:xfrm>
        </p:spPr>
        <p:txBody>
          <a:bodyPr anchor="ctr">
            <a:normAutofit/>
          </a:bodyPr>
          <a:lstStyle/>
          <a:p>
            <a:pPr algn="just"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совокупность предусмотренных законодательством мер и мероприятий персонала ОУ, осуществляемых под руководством директора ОУ, органов управления, во взаимодействии с правоохранительными структурами, вспомогательными службами и общественными организациями, с целью обеспечения безопасного функционирования ОУ, а так же готовности сотрудников и воспитанников к рациональным действиям в опасных и чрезвычайных ситуациях</a:t>
            </a:r>
          </a:p>
          <a:p>
            <a:pPr algn="just">
              <a:buNone/>
            </a:pPr>
            <a:endParaRPr lang="ru-RU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5714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Антитеррористическая защищенность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\Desktop\для презентации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7858179" cy="5616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\Desktop\для презентации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7215238" cy="5545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72560" cy="78579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Дорожная безопасность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\Desktop\презентация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500989" cy="5402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85818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20190924_153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929618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766609">
            <a:off x="-411186" y="2415956"/>
            <a:ext cx="96726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78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Муниципальное казенное учреждение для детей - сирот и детей, оставшихся без попечения родителей  Детский дом №1 г. Гурьевска Кемеровской области</vt:lpstr>
      <vt:lpstr>  Комплексная безопасность образовательного учреждения </vt:lpstr>
      <vt:lpstr>Антитеррористическая защищенность</vt:lpstr>
      <vt:lpstr>Пожарная безопасность</vt:lpstr>
      <vt:lpstr>Дорожная безопасность</vt:lpstr>
      <vt:lpstr>Слайд 6</vt:lpstr>
      <vt:lpstr>Слайд 7</vt:lpstr>
      <vt:lpstr>Слайд 8</vt:lpstr>
    </vt:vector>
  </TitlesOfParts>
  <Company>DEXP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2020-02-18T04:53:29Z</dcterms:created>
  <dcterms:modified xsi:type="dcterms:W3CDTF">2020-02-26T04:48:54Z</dcterms:modified>
</cp:coreProperties>
</file>