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733FF-15AB-44D4-AA64-0D5D47A2D6E1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844BA06-82BB-4595-94B4-DE8DD1232399}">
      <dgm:prSet/>
      <dgm:spPr/>
      <dgm:t>
        <a:bodyPr/>
        <a:lstStyle/>
        <a:p>
          <a:pPr rtl="0"/>
          <a:r>
            <a:rPr lang="ru-RU" b="1" dirty="0" smtClean="0"/>
            <a:t>Я ПОНЯЛ…</a:t>
          </a:r>
          <a:endParaRPr lang="ru-RU" b="1" dirty="0"/>
        </a:p>
      </dgm:t>
    </dgm:pt>
    <dgm:pt modelId="{F4F197E8-7937-4130-9E7A-CC9C3F2FF187}" type="parTrans" cxnId="{DF5695C4-5C6B-4A14-AD41-9B67934B9315}">
      <dgm:prSet/>
      <dgm:spPr/>
      <dgm:t>
        <a:bodyPr/>
        <a:lstStyle/>
        <a:p>
          <a:endParaRPr lang="ru-RU"/>
        </a:p>
      </dgm:t>
    </dgm:pt>
    <dgm:pt modelId="{610FDE1E-DCCD-469F-8368-2888F27F414F}" type="sibTrans" cxnId="{DF5695C4-5C6B-4A14-AD41-9B67934B9315}">
      <dgm:prSet/>
      <dgm:spPr/>
      <dgm:t>
        <a:bodyPr/>
        <a:lstStyle/>
        <a:p>
          <a:endParaRPr lang="ru-RU"/>
        </a:p>
      </dgm:t>
    </dgm:pt>
    <dgm:pt modelId="{1F1A4C35-551A-45A2-B979-FAF398F59926}">
      <dgm:prSet/>
      <dgm:spPr/>
      <dgm:t>
        <a:bodyPr/>
        <a:lstStyle/>
        <a:p>
          <a:pPr rtl="0"/>
          <a:r>
            <a:rPr lang="ru-RU" b="1" dirty="0" smtClean="0"/>
            <a:t>Я ЗАДУМАЛСЯ…</a:t>
          </a:r>
          <a:endParaRPr lang="ru-RU" b="1" dirty="0"/>
        </a:p>
      </dgm:t>
    </dgm:pt>
    <dgm:pt modelId="{28650C4D-E444-488B-81BF-7E219098B54D}" type="parTrans" cxnId="{F4ECCBD1-4FDF-4104-A1B6-A170F1885657}">
      <dgm:prSet/>
      <dgm:spPr/>
      <dgm:t>
        <a:bodyPr/>
        <a:lstStyle/>
        <a:p>
          <a:endParaRPr lang="ru-RU"/>
        </a:p>
      </dgm:t>
    </dgm:pt>
    <dgm:pt modelId="{FFB206AE-64AF-434C-9392-B229B34C1028}" type="sibTrans" cxnId="{F4ECCBD1-4FDF-4104-A1B6-A170F1885657}">
      <dgm:prSet/>
      <dgm:spPr/>
      <dgm:t>
        <a:bodyPr/>
        <a:lstStyle/>
        <a:p>
          <a:endParaRPr lang="ru-RU"/>
        </a:p>
      </dgm:t>
    </dgm:pt>
    <dgm:pt modelId="{5D7C79CC-F97F-451E-BCC8-CA8EA2A8B217}">
      <dgm:prSet/>
      <dgm:spPr/>
      <dgm:t>
        <a:bodyPr/>
        <a:lstStyle/>
        <a:p>
          <a:pPr rtl="0"/>
          <a:r>
            <a:rPr lang="ru-RU" b="1" dirty="0" smtClean="0"/>
            <a:t>Я РЕШИЛ…</a:t>
          </a:r>
          <a:endParaRPr lang="ru-RU" b="1" dirty="0"/>
        </a:p>
      </dgm:t>
    </dgm:pt>
    <dgm:pt modelId="{20D8EA5B-2E50-4FDD-B855-959CF40F885A}" type="parTrans" cxnId="{260C1700-DC3E-4F41-9E32-4C3F66E929FF}">
      <dgm:prSet/>
      <dgm:spPr/>
      <dgm:t>
        <a:bodyPr/>
        <a:lstStyle/>
        <a:p>
          <a:endParaRPr lang="ru-RU"/>
        </a:p>
      </dgm:t>
    </dgm:pt>
    <dgm:pt modelId="{79F916F5-B433-4FB9-8080-5DF6CAAFB8C1}" type="sibTrans" cxnId="{260C1700-DC3E-4F41-9E32-4C3F66E929FF}">
      <dgm:prSet/>
      <dgm:spPr/>
      <dgm:t>
        <a:bodyPr/>
        <a:lstStyle/>
        <a:p>
          <a:endParaRPr lang="ru-RU"/>
        </a:p>
      </dgm:t>
    </dgm:pt>
    <dgm:pt modelId="{29D5DE0B-41D8-464D-B8FC-8774540E6330}" type="pres">
      <dgm:prSet presAssocID="{955733FF-15AB-44D4-AA64-0D5D47A2D6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674C1-711C-409B-9D75-9D0155445C09}" type="pres">
      <dgm:prSet presAssocID="{2844BA06-82BB-4595-94B4-DE8DD1232399}" presName="linNode" presStyleCnt="0"/>
      <dgm:spPr/>
    </dgm:pt>
    <dgm:pt modelId="{FC8083B8-9E27-4BB4-B430-A38FA5DB7695}" type="pres">
      <dgm:prSet presAssocID="{2844BA06-82BB-4595-94B4-DE8DD1232399}" presName="parentText" presStyleLbl="node1" presStyleIdx="0" presStyleCnt="3" custScaleX="83387" custLinFactNeighborX="-80798" custLinFactNeighborY="3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9472F-1511-4F2F-A06B-481E94724ED8}" type="pres">
      <dgm:prSet presAssocID="{610FDE1E-DCCD-469F-8368-2888F27F414F}" presName="sp" presStyleCnt="0"/>
      <dgm:spPr/>
    </dgm:pt>
    <dgm:pt modelId="{CA2FDB34-AC7E-4BD6-811B-1D9AA1CD3B23}" type="pres">
      <dgm:prSet presAssocID="{1F1A4C35-551A-45A2-B979-FAF398F59926}" presName="linNode" presStyleCnt="0"/>
      <dgm:spPr/>
    </dgm:pt>
    <dgm:pt modelId="{1161C50B-5DB3-44D9-AC7D-C9E528B9AB0F}" type="pres">
      <dgm:prSet presAssocID="{1F1A4C35-551A-45A2-B979-FAF398F59926}" presName="parentText" presStyleLbl="node1" presStyleIdx="1" presStyleCnt="3" custLinFactNeighborX="-86192" custLinFactNeighborY="3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11742-C910-46FF-AE34-FAF9B5EDEE74}" type="pres">
      <dgm:prSet presAssocID="{FFB206AE-64AF-434C-9392-B229B34C1028}" presName="sp" presStyleCnt="0"/>
      <dgm:spPr/>
    </dgm:pt>
    <dgm:pt modelId="{8380AD17-2E11-4EC2-B4B4-924BE37BF315}" type="pres">
      <dgm:prSet presAssocID="{5D7C79CC-F97F-451E-BCC8-CA8EA2A8B217}" presName="linNode" presStyleCnt="0"/>
      <dgm:spPr/>
    </dgm:pt>
    <dgm:pt modelId="{636E3DE2-8E4B-4840-90FD-522764CE2760}" type="pres">
      <dgm:prSet presAssocID="{5D7C79CC-F97F-451E-BCC8-CA8EA2A8B217}" presName="parentText" presStyleLbl="node1" presStyleIdx="2" presStyleCnt="3" custLinFactNeighborX="-86192" custLinFactNeighborY="3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C1700-DC3E-4F41-9E32-4C3F66E929FF}" srcId="{955733FF-15AB-44D4-AA64-0D5D47A2D6E1}" destId="{5D7C79CC-F97F-451E-BCC8-CA8EA2A8B217}" srcOrd="2" destOrd="0" parTransId="{20D8EA5B-2E50-4FDD-B855-959CF40F885A}" sibTransId="{79F916F5-B433-4FB9-8080-5DF6CAAFB8C1}"/>
    <dgm:cxn modelId="{61FBCA9E-577D-4DAA-A55A-6CF6CC611CA4}" type="presOf" srcId="{2844BA06-82BB-4595-94B4-DE8DD1232399}" destId="{FC8083B8-9E27-4BB4-B430-A38FA5DB7695}" srcOrd="0" destOrd="0" presId="urn:microsoft.com/office/officeart/2005/8/layout/vList5"/>
    <dgm:cxn modelId="{F4ECCBD1-4FDF-4104-A1B6-A170F1885657}" srcId="{955733FF-15AB-44D4-AA64-0D5D47A2D6E1}" destId="{1F1A4C35-551A-45A2-B979-FAF398F59926}" srcOrd="1" destOrd="0" parTransId="{28650C4D-E444-488B-81BF-7E219098B54D}" sibTransId="{FFB206AE-64AF-434C-9392-B229B34C1028}"/>
    <dgm:cxn modelId="{DF5695C4-5C6B-4A14-AD41-9B67934B9315}" srcId="{955733FF-15AB-44D4-AA64-0D5D47A2D6E1}" destId="{2844BA06-82BB-4595-94B4-DE8DD1232399}" srcOrd="0" destOrd="0" parTransId="{F4F197E8-7937-4130-9E7A-CC9C3F2FF187}" sibTransId="{610FDE1E-DCCD-469F-8368-2888F27F414F}"/>
    <dgm:cxn modelId="{ECC1F2AB-C7C2-4A8B-909E-A4E3256B06E5}" type="presOf" srcId="{5D7C79CC-F97F-451E-BCC8-CA8EA2A8B217}" destId="{636E3DE2-8E4B-4840-90FD-522764CE2760}" srcOrd="0" destOrd="0" presId="urn:microsoft.com/office/officeart/2005/8/layout/vList5"/>
    <dgm:cxn modelId="{4B69CC44-8428-4F7A-B90C-45D62285EAC5}" type="presOf" srcId="{955733FF-15AB-44D4-AA64-0D5D47A2D6E1}" destId="{29D5DE0B-41D8-464D-B8FC-8774540E6330}" srcOrd="0" destOrd="0" presId="urn:microsoft.com/office/officeart/2005/8/layout/vList5"/>
    <dgm:cxn modelId="{9888D29D-1DF5-4DC5-A45A-F2AE85EA711A}" type="presOf" srcId="{1F1A4C35-551A-45A2-B979-FAF398F59926}" destId="{1161C50B-5DB3-44D9-AC7D-C9E528B9AB0F}" srcOrd="0" destOrd="0" presId="urn:microsoft.com/office/officeart/2005/8/layout/vList5"/>
    <dgm:cxn modelId="{8B5F64B1-8E4B-4AA0-BF04-F30E84A0D41C}" type="presParOf" srcId="{29D5DE0B-41D8-464D-B8FC-8774540E6330}" destId="{046674C1-711C-409B-9D75-9D0155445C09}" srcOrd="0" destOrd="0" presId="urn:microsoft.com/office/officeart/2005/8/layout/vList5"/>
    <dgm:cxn modelId="{E51B0099-6D48-4852-A74D-C5B3902508B9}" type="presParOf" srcId="{046674C1-711C-409B-9D75-9D0155445C09}" destId="{FC8083B8-9E27-4BB4-B430-A38FA5DB7695}" srcOrd="0" destOrd="0" presId="urn:microsoft.com/office/officeart/2005/8/layout/vList5"/>
    <dgm:cxn modelId="{F0ADF7BF-9500-47F1-97F0-ACA14EB537C4}" type="presParOf" srcId="{29D5DE0B-41D8-464D-B8FC-8774540E6330}" destId="{9379472F-1511-4F2F-A06B-481E94724ED8}" srcOrd="1" destOrd="0" presId="urn:microsoft.com/office/officeart/2005/8/layout/vList5"/>
    <dgm:cxn modelId="{0FB1BDB6-DC8A-4AE2-BAB5-97D7C58D2E45}" type="presParOf" srcId="{29D5DE0B-41D8-464D-B8FC-8774540E6330}" destId="{CA2FDB34-AC7E-4BD6-811B-1D9AA1CD3B23}" srcOrd="2" destOrd="0" presId="urn:microsoft.com/office/officeart/2005/8/layout/vList5"/>
    <dgm:cxn modelId="{41FAF8A1-33EC-4A68-8157-CE7AB4F18062}" type="presParOf" srcId="{CA2FDB34-AC7E-4BD6-811B-1D9AA1CD3B23}" destId="{1161C50B-5DB3-44D9-AC7D-C9E528B9AB0F}" srcOrd="0" destOrd="0" presId="urn:microsoft.com/office/officeart/2005/8/layout/vList5"/>
    <dgm:cxn modelId="{E87D55F0-078B-4A4D-9F28-36FAAFB35403}" type="presParOf" srcId="{29D5DE0B-41D8-464D-B8FC-8774540E6330}" destId="{30811742-C910-46FF-AE34-FAF9B5EDEE74}" srcOrd="3" destOrd="0" presId="urn:microsoft.com/office/officeart/2005/8/layout/vList5"/>
    <dgm:cxn modelId="{83B59B84-777D-40BE-B478-71F3423E6C7E}" type="presParOf" srcId="{29D5DE0B-41D8-464D-B8FC-8774540E6330}" destId="{8380AD17-2E11-4EC2-B4B4-924BE37BF315}" srcOrd="4" destOrd="0" presId="urn:microsoft.com/office/officeart/2005/8/layout/vList5"/>
    <dgm:cxn modelId="{B201ECC9-B757-4444-8029-E0B184B08BEC}" type="presParOf" srcId="{8380AD17-2E11-4EC2-B4B4-924BE37BF315}" destId="{636E3DE2-8E4B-4840-90FD-522764CE276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083B8-9E27-4BB4-B430-A38FA5DB7695}">
      <dsp:nvSpPr>
        <dsp:cNvPr id="0" name=""/>
        <dsp:cNvSpPr/>
      </dsp:nvSpPr>
      <dsp:spPr>
        <a:xfrm>
          <a:off x="214321" y="71432"/>
          <a:ext cx="2208855" cy="1841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Я ПОНЯЛ…</a:t>
          </a:r>
          <a:endParaRPr lang="ru-RU" sz="2100" b="1" kern="1200" dirty="0"/>
        </a:p>
      </dsp:txBody>
      <dsp:txXfrm>
        <a:off x="214321" y="71432"/>
        <a:ext cx="2208855" cy="1841760"/>
      </dsp:txXfrm>
    </dsp:sp>
    <dsp:sp modelId="{1161C50B-5DB3-44D9-AC7D-C9E528B9AB0F}">
      <dsp:nvSpPr>
        <dsp:cNvPr id="0" name=""/>
        <dsp:cNvSpPr/>
      </dsp:nvSpPr>
      <dsp:spPr>
        <a:xfrm>
          <a:off x="71438" y="2000272"/>
          <a:ext cx="2648921" cy="1841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Я ЗАДУМАЛСЯ…</a:t>
          </a:r>
          <a:endParaRPr lang="ru-RU" sz="2100" b="1" kern="1200" dirty="0"/>
        </a:p>
      </dsp:txBody>
      <dsp:txXfrm>
        <a:off x="71438" y="2000272"/>
        <a:ext cx="2648921" cy="1841760"/>
      </dsp:txXfrm>
    </dsp:sp>
    <dsp:sp modelId="{636E3DE2-8E4B-4840-90FD-522764CE2760}">
      <dsp:nvSpPr>
        <dsp:cNvPr id="0" name=""/>
        <dsp:cNvSpPr/>
      </dsp:nvSpPr>
      <dsp:spPr>
        <a:xfrm>
          <a:off x="71438" y="3873279"/>
          <a:ext cx="2648921" cy="1841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Я РЕШИЛ…</a:t>
          </a:r>
          <a:endParaRPr lang="ru-RU" sz="2100" b="1" kern="1200" dirty="0"/>
        </a:p>
      </dsp:txBody>
      <dsp:txXfrm>
        <a:off x="71438" y="3873279"/>
        <a:ext cx="2648921" cy="184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3/9/2017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3/9/2017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3/9/2017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3/9/2017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3/9/2017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higalin\Videos\&#1086;&#1090;&#1074;&#1077;&#1090;&#1089;&#1090;&#1074;&#1077;&#1085;&#1085;&#1086;&#1089;&#1090;&#1100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higalin\Videos\&#1043;&#1072;&#1083;&#1080;&#1085;&#1072;%20&#1041;&#1077;&#1089;&#1077;&#1076;&#1080;&#1085;&#1072;%20&#1080;%20&#1057;&#1077;&#1088;&#1075;&#1077;&#1081;%20&#1058;&#1072;&#1088;&#1072;&#1085;&#1077;&#1085;&#1082;&#1086;%20&#1052;&#1072;&#1083;&#1077;&#1085;&#1100;&#1082;&#1080;&#1081;%20&#1087;&#1088;&#1080;&#1085;&#1094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500174"/>
            <a:ext cx="7000924" cy="2232504"/>
          </a:xfrm>
        </p:spPr>
        <p:txBody>
          <a:bodyPr>
            <a:normAutofit/>
          </a:bodyPr>
          <a:lstStyle/>
          <a:p>
            <a:r>
              <a:rPr lang="ru-RU" dirty="0" smtClean="0"/>
              <a:t>Быть человеком – это значит чувствовать свою ответственность перед людьми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315134" cy="5196958"/>
          </a:xfrm>
        </p:spPr>
      </p:pic>
      <p:sp>
        <p:nvSpPr>
          <p:cNvPr id="3" name="Прямоугольник 2"/>
          <p:cNvSpPr/>
          <p:nvPr/>
        </p:nvSpPr>
        <p:spPr>
          <a:xfrm>
            <a:off x="357158" y="541145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МИР В НАДЕЖНЫХ РУКАХ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тветственность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8827924" cy="49657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84012"/>
            <a:ext cx="8315134" cy="5005710"/>
          </a:xfrm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735811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алина Беседина и Сергей Тараненко Маленький принц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192612" cy="61444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500174"/>
            <a:ext cx="7000924" cy="2232504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Ответственность – это необходимость, обязанность отдавать кому-либо отчет в своих действиях, поступках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14752"/>
            <a:ext cx="6172200" cy="1371600"/>
          </a:xfrm>
        </p:spPr>
        <p:txBody>
          <a:bodyPr/>
          <a:lstStyle/>
          <a:p>
            <a:r>
              <a:rPr lang="ru-RU" dirty="0" smtClean="0"/>
              <a:t>                                                     (словарь Ожегова) 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315134" cy="554515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498264" cy="472887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5156"/>
            <a:ext cx="8315134" cy="554342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5983"/>
            <a:ext cx="8315134" cy="552176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30725"/>
            <a:ext cx="8315134" cy="491228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88388"/>
            <a:ext cx="8315134" cy="519695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orts-ca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6243"/>
            <a:ext cx="8315134" cy="5521248"/>
          </a:xfrm>
        </p:spPr>
      </p:pic>
      <p:sp>
        <p:nvSpPr>
          <p:cNvPr id="3" name="Прямоугольник 2"/>
          <p:cNvSpPr/>
          <p:nvPr/>
        </p:nvSpPr>
        <p:spPr>
          <a:xfrm>
            <a:off x="1000100" y="1000108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Life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43</Words>
  <Application>Microsoft Office PowerPoint</Application>
  <PresentationFormat>Экран (4:3)</PresentationFormat>
  <Paragraphs>8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Oriel</vt:lpstr>
      <vt:lpstr>Быть человеком – это значит чувствовать свою ответственность перед людьми</vt:lpstr>
      <vt:lpstr>Ответственность – это необходимость, обязанность отдавать кому-либо отчет в своих действиях, поступках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человеком – это значит чувствовать свою ответственность перед людьми</dc:title>
  <dc:creator>Zhigalin Sergey</dc:creator>
  <cp:lastModifiedBy>Zhigalin Sergey</cp:lastModifiedBy>
  <cp:revision>11</cp:revision>
  <dcterms:created xsi:type="dcterms:W3CDTF">2017-03-06T19:04:19Z</dcterms:created>
  <dcterms:modified xsi:type="dcterms:W3CDTF">2017-03-09T18:53:51Z</dcterms:modified>
</cp:coreProperties>
</file>