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C832-7CCF-4365-9B71-747674CF00E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638A-C972-4E9F-9839-9D4A6DB96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Неделя молодого специалиста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301208"/>
            <a:ext cx="5576664" cy="7669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МБОУ СОШ №9</a:t>
            </a:r>
          </a:p>
          <a:p>
            <a:r>
              <a:rPr lang="ru-RU" dirty="0" smtClean="0"/>
              <a:t>Иванова Екатерина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00" y="1268760"/>
            <a:ext cx="757913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268760"/>
            <a:ext cx="28803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91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ПОНЕДЕЛЬНИК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496944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«Мои первые профессиональные успехи»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2185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Выставка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:\Users\Александр\Desktop\мама протоколы, юзвик\J4ThyAjFfjI.jpg"/>
          <p:cNvPicPr/>
          <p:nvPr/>
        </p:nvPicPr>
        <p:blipFill>
          <a:blip r:embed="rId2" cstate="print"/>
          <a:srcRect l="6461" r="7771"/>
          <a:stretch>
            <a:fillRect/>
          </a:stretch>
        </p:blipFill>
        <p:spPr bwMode="auto">
          <a:xfrm rot="5400000">
            <a:off x="601639" y="2646834"/>
            <a:ext cx="35482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андр\Desktop\мама протоколы, юзвик\Qoyq4muki3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76056" y="2708920"/>
            <a:ext cx="3528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esktop\мама протоколы, юзвик\lCiwfEs4gP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7704" y="-819472"/>
            <a:ext cx="5544616" cy="842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esktop\мама протоколы, юзвик\U0Tov34TlQk.jpg"/>
          <p:cNvPicPr/>
          <p:nvPr/>
        </p:nvPicPr>
        <p:blipFill>
          <a:blip r:embed="rId2" cstate="print"/>
          <a:srcRect l="4273" t="4819" r="8547" b="7229"/>
          <a:stretch>
            <a:fillRect/>
          </a:stretch>
        </p:blipFill>
        <p:spPr bwMode="auto">
          <a:xfrm>
            <a:off x="611560" y="836712"/>
            <a:ext cx="82089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38164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ВТОРНИК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sun9-12.userapi.com/c855532/v855532496/214a14/YUALWRTLB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984776" cy="48605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7984" y="332656"/>
            <a:ext cx="3404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Визитная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карточка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742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 как в спектре семь различных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25738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СРЕДА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218200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Открытый</a:t>
            </a:r>
            <a:r>
              <a:rPr lang="ru-RU" sz="2400" dirty="0" smtClean="0"/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20688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Celebrations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Праздники в России и Великобритании</a:t>
            </a:r>
          </a:p>
        </p:txBody>
      </p:sp>
      <p:pic>
        <p:nvPicPr>
          <p:cNvPr id="6" name="Рисунок 5" descr="https://sun9-58.userapi.com/c854528/v854528654/20b8df/_0Ea-p9E6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920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002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ЧЕТВЕРГ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198624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836712"/>
            <a:ext cx="6571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эмоции: как руководить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ими»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5" name="Picture 1" descr="C:\Users\Александр\Desktop\мама протоколы, юзвик\GNadNfmid6w.jpg"/>
          <p:cNvPicPr>
            <a:picLocks noChangeAspect="1" noChangeArrowheads="1"/>
          </p:cNvPicPr>
          <p:nvPr/>
        </p:nvPicPr>
        <p:blipFill>
          <a:blip r:embed="rId2" cstate="print"/>
          <a:srcRect l="10626"/>
          <a:stretch>
            <a:fillRect/>
          </a:stretch>
        </p:blipFill>
        <p:spPr bwMode="auto">
          <a:xfrm>
            <a:off x="611560" y="1556792"/>
            <a:ext cx="7488832" cy="505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104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ПЯТНИЦА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1402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Тренинг</a:t>
            </a:r>
          </a:p>
        </p:txBody>
      </p:sp>
      <p:pic>
        <p:nvPicPr>
          <p:cNvPr id="4" name="Рисунок 3" descr="C:\Users\user\Desktop\фото нед мол учит\IMG_20200226_122258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1682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42129" y="1268760"/>
            <a:ext cx="677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«Психологическое </a:t>
            </a: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благополучие 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едагога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Неделя молодого специалиста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12</cp:revision>
  <dcterms:created xsi:type="dcterms:W3CDTF">2020-03-23T16:11:35Z</dcterms:created>
  <dcterms:modified xsi:type="dcterms:W3CDTF">2020-03-23T17:58:45Z</dcterms:modified>
</cp:coreProperties>
</file>