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7" r:id="rId2"/>
    <p:sldId id="273" r:id="rId3"/>
    <p:sldId id="284" r:id="rId4"/>
    <p:sldId id="269" r:id="rId5"/>
    <p:sldId id="279" r:id="rId6"/>
    <p:sldId id="274" r:id="rId7"/>
    <p:sldId id="281" r:id="rId8"/>
    <p:sldId id="285" r:id="rId9"/>
    <p:sldId id="276" r:id="rId10"/>
    <p:sldId id="283" r:id="rId11"/>
    <p:sldId id="275" r:id="rId12"/>
    <p:sldId id="282" r:id="rId13"/>
    <p:sldId id="286" r:id="rId14"/>
    <p:sldId id="265" r:id="rId15"/>
    <p:sldId id="287" r:id="rId16"/>
    <p:sldId id="277" r:id="rId17"/>
    <p:sldId id="280" r:id="rId18"/>
    <p:sldId id="278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617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204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252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17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3451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441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8308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52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627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3024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42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для презентации\муха на потол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94597"/>
            <a:ext cx="3528392" cy="290918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3400" y="5005811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4800" y="404281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Юный исследователь: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Подрядчиков Максим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26876" y="814917"/>
            <a:ext cx="8458200" cy="273630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образовательное учреждение Республики Коми «Школа-интернат №2 для детей сирот и детей, оставшихся без попечения родителей»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работа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Почему муха ходит по потолку и не падает»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436096" cy="4077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085184"/>
            <a:ext cx="751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Прочитав энциклопедию, я узнал, что всё дело в давлении воздуха.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459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ыт с присасыванием бутыл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1"/>
            <a:ext cx="3240360" cy="280488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0" y="1124744"/>
            <a:ext cx="4104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Берём обычную пластиковую бутылку, немного сдавливаем её по бокам, чтобы  вышло какое-то количество воздуха.</a:t>
            </a:r>
          </a:p>
          <a:p>
            <a:pPr algn="just"/>
            <a:r>
              <a:rPr lang="ru-RU" sz="2000" b="1" dirty="0" smtClean="0"/>
              <a:t>Плотно закрываем горлышко бутылки  ладонью, чтобы не осталось ни одной  щёлочки и воздух в неё снова не набрался. </a:t>
            </a:r>
          </a:p>
          <a:p>
            <a:pPr algn="just"/>
            <a:r>
              <a:rPr lang="ru-RU" sz="2000" b="1" dirty="0" smtClean="0"/>
              <a:t>А после этого отпускаем руку</a:t>
            </a:r>
          </a:p>
          <a:p>
            <a:pPr algn="just"/>
            <a:r>
              <a:rPr lang="ru-RU" sz="2000" b="1" dirty="0" smtClean="0"/>
              <a:t>и…… вот, бутылка висит и не падает!</a:t>
            </a:r>
          </a:p>
          <a:p>
            <a:pPr algn="just"/>
            <a:r>
              <a:rPr lang="ru-RU" sz="2000" b="1" dirty="0" smtClean="0"/>
              <a:t>Она крепко присосалась к руке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опыт с бутылк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73016"/>
            <a:ext cx="3096344" cy="280831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5076056" cy="3807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01317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материалов интернета я узнал, что и у мухи на лапках есть присоски, которые называются «нашлёпками».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978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68760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наконец, я решил проверить третье предположение: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потолке можно было бы удержаться при помощи сильного клея. Значит, у мухи лапки – клейкие»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admin\Desktop\фото для презентации\муха на потол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07752"/>
            <a:ext cx="3528392" cy="290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2368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3888432" cy="4248472"/>
          </a:xfrm>
        </p:spPr>
        <p:txBody>
          <a:bodyPr/>
          <a:lstStyle/>
          <a:p>
            <a:pPr algn="just"/>
            <a:r>
              <a:rPr lang="ru-RU" sz="2400" dirty="0" smtClean="0"/>
              <a:t>Берём наклейку и  лепим её на поверхность стола.</a:t>
            </a:r>
            <a:br>
              <a:rPr lang="ru-RU" sz="2400" dirty="0" smtClean="0"/>
            </a:br>
            <a:r>
              <a:rPr lang="ru-RU" sz="2400" dirty="0" smtClean="0"/>
              <a:t>Можно ли оторвать её всю</a:t>
            </a:r>
            <a:br>
              <a:rPr lang="ru-RU" sz="2400" dirty="0" smtClean="0"/>
            </a:br>
            <a:r>
              <a:rPr lang="ru-RU" sz="2400" dirty="0" smtClean="0"/>
              <a:t>сразу?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Нет, это невозможно.</a:t>
            </a:r>
            <a:br>
              <a:rPr lang="ru-RU" sz="2400" dirty="0" smtClean="0"/>
            </a:br>
            <a:r>
              <a:rPr lang="ru-RU" sz="2400" dirty="0" smtClean="0"/>
              <a:t>А если начать отклеивать,</a:t>
            </a:r>
            <a:br>
              <a:rPr lang="ru-RU" sz="2400" dirty="0" smtClean="0"/>
            </a:br>
            <a:r>
              <a:rPr lang="ru-RU" sz="2400" dirty="0" smtClean="0"/>
              <a:t>потянув за один конец, то так отклеивать наклейку</a:t>
            </a:r>
            <a:br>
              <a:rPr lang="ru-RU" sz="2400" dirty="0" smtClean="0"/>
            </a:br>
            <a:r>
              <a:rPr lang="ru-RU" sz="2400" dirty="0" smtClean="0"/>
              <a:t>оказалось гораздо легче.</a:t>
            </a:r>
            <a:endParaRPr lang="ru-RU" sz="2400" dirty="0"/>
          </a:p>
        </p:txBody>
      </p:sp>
      <p:pic>
        <p:nvPicPr>
          <p:cNvPr id="8194" name="Picture 2" descr="C:\Users\admin\Desktop\фото для презентации\наклей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338" b="3338"/>
          <a:stretch>
            <a:fillRect/>
          </a:stretch>
        </p:blipFill>
        <p:spPr bwMode="auto">
          <a:xfrm rot="5400000">
            <a:off x="4271189" y="1137525"/>
            <a:ext cx="4710739" cy="3533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436096" cy="4077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085184"/>
            <a:ext cx="7519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Прочитав энциклопедию, я узнал, что лапки мухи выделяют клейкое жирное вещество, с помощью которого они приклеиваются на гладкие поверхности.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307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па мухи под микроскоп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7" y="908720"/>
            <a:ext cx="3780908" cy="357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71" y="692696"/>
            <a:ext cx="446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Так какой же из этих способов используют мухи для хождения по потолку?</a:t>
            </a:r>
          </a:p>
          <a:p>
            <a:pPr algn="just"/>
            <a:r>
              <a:rPr lang="ru-RU" b="1" i="1" dirty="0" smtClean="0"/>
              <a:t>Как ни странно, все сразу.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17" y="1893025"/>
            <a:ext cx="4752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 чтобы пользоваться первым способом, у мухи есть коготки, которыми она цепляется за выступы на потолке.</a:t>
            </a:r>
          </a:p>
          <a:p>
            <a:pPr algn="just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 чтобы пользоваться вторым способом (присоской), у основания каждого коготка мухи есть подушечка, покрытая волосками. С одного края подушечки волоски самые обычные, а с другого – снабжены «нашлёпками». Эти нашлёпки и являются микроскопическими присосками.</a:t>
            </a:r>
          </a:p>
          <a:p>
            <a:pPr algn="just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 чтобы пользоваться третьим способом, лапки мухи выделяют клейкое жирное вещество, с помощью которого она приклеивается на гладкие поверхности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51723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муха потирает лапку о лапку?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муха чистит лапки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30642" y="620688"/>
            <a:ext cx="5610708" cy="4468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771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92494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муха ползае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0728" y="4725144"/>
            <a:ext cx="3384376" cy="2204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46 -0.02685 C 0.1257 -0.04491 0.10417 -0.16968 0.10538 -0.22685 C 0.1066 -0.28403 0.14236 -0.325 0.14358 -0.36991 C 0.14479 -0.41482 0.12136 -0.45764 0.11268 -0.49676 C 0.104 -0.53588 0.08282 -0.57176 0.09115 -0.60463 C 0.09948 -0.6375 0.13733 -0.69098 0.16268 -0.69352 C 0.18802 -0.69607 0.22136 -0.65394 0.24358 -0.6206 C 0.2658 -0.58727 0.26788 -0.51945 0.29601 -0.49352 C 0.32413 -0.4676 0.38577 -0.45394 0.41268 -0.46505 C 0.43959 -0.47616 0.44115 -0.53056 0.45782 -0.56019 C 0.47448 -0.58982 0.48959 -0.63334 0.51268 -0.64283 C 0.53577 -0.65232 0.57466 -0.64005 0.59601 -0.61736 C 0.61736 -0.59468 0.62848 -0.53264 0.64115 -0.50625 C 0.65382 -0.47986 0.65348 -0.46945 0.67205 -0.4588 C 0.69063 -0.44815 0.73212 -0.43218 0.75313 -0.44283 C 0.77413 -0.45348 0.78403 -0.49098 0.79827 -0.52223 C 0.8125 -0.55348 0.82118 -0.60209 0.83872 -0.6301 C 0.85625 -0.6581 0.88177 -0.68935 0.90313 -0.69051 C 0.92448 -0.69167 0.95782 -0.66991 0.96736 -0.63658 C 0.97691 -0.60324 0.96893 -0.525 0.96025 -0.49051 C 0.95157 -0.45602 0.93125 -0.4581 0.91493 -0.4301 C 0.89861 -0.40209 0.86424 -0.36019 0.86268 -0.32223 C 0.86111 -0.28426 0.88785 -0.24723 0.90538 -0.20162 C 0.92292 -0.15602 0.97049 -0.09398 0.96736 -0.04908 C 0.96424 -0.00417 0.90834 0.05139 0.88646 0.06828 C 0.86459 0.08518 0.85243 0.06759 0.83646 0.05231 C 0.82049 0.03703 0.80469 0.0074 0.79115 -0.02385 C 0.77761 -0.0551 0.77118 -0.10116 0.75538 -0.13496 C 0.73959 -0.16875 0.72223 -0.20787 0.69601 -0.22685 C 0.66979 -0.24584 0.62448 -0.25394 0.59827 -0.24908 C 0.57205 -0.24422 0.55729 -0.21528 0.53872 -0.19838 C 0.52014 -0.18148 0.49879 -0.16875 0.48646 -0.14769 C 0.47413 -0.12662 0.4757 -0.09885 0.46493 -0.0713 C 0.45417 -0.04375 0.43837 0.00162 0.42205 0.01759 C 0.40573 0.03356 0.38195 0.04074 0.36736 0.02384 C 0.35278 0.00694 0.34601 -0.05324 0.33403 -0.08403 C 0.32205 -0.11482 0.31146 -0.14329 0.29601 -0.16019 C 0.28056 -0.17709 0.26216 -0.1926 0.24115 -0.18565 C 0.22014 -0.17871 0.18716 -0.14445 0.16979 -0.11898 C 0.15243 -0.09352 0.14723 -0.0088 0.13646 -0.02685 Z " pathEditMode="relative" rAng="0" ptsTypes="aaaaaaaaaaaaaa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Денис Меркурьев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273630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i="1" dirty="0" smtClean="0"/>
              <a:t>« Детский сад № 66 комбинированного вида»</a:t>
            </a:r>
          </a:p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Исследовательская работа</a:t>
            </a:r>
          </a:p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« Почему мухи ходят по потолку и не падают»</a:t>
            </a:r>
          </a:p>
          <a:p>
            <a:endParaRPr lang="ru-RU" dirty="0"/>
          </a:p>
        </p:txBody>
      </p:sp>
      <p:pic>
        <p:nvPicPr>
          <p:cNvPr id="1026" name="Picture 2" descr="C:\Users\admin\Desktop\фото для презентации\муха на потол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26677"/>
            <a:ext cx="3528392" cy="290918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6" y="-1"/>
            <a:ext cx="9167526" cy="6875645"/>
          </a:xfrm>
          <a:prstGeom prst="rect">
            <a:avLst/>
          </a:prstGeom>
        </p:spPr>
      </p:pic>
      <p:pic>
        <p:nvPicPr>
          <p:cNvPr id="8" name="Рисунок 7" descr="думает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060848"/>
            <a:ext cx="3312368" cy="43168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Выноска-облако 9"/>
          <p:cNvSpPr/>
          <p:nvPr/>
        </p:nvSpPr>
        <p:spPr>
          <a:xfrm flipH="1">
            <a:off x="4716016" y="1268760"/>
            <a:ext cx="2808312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муха ползае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124744"/>
            <a:ext cx="3888432" cy="208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2348880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выдвинул несколько предположений: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342900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«Муха лапками цепляется за выступы на потолке».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5013176"/>
            <a:ext cx="516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«Удержаться на потолке можно при помощи </a:t>
            </a: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Клея. Наверно у мухи лапки клейкие».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21928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«Для хождения по потолку у мухи есть присоски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43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6296E-6 C -0.00035 0.00162 -0.02015 -0.02685 -0.01667 2.96296E-6 C -0.0132 0.02685 0.04322 0.13958 0.02135 0.16181 C -0.00053 0.18403 -0.12414 0.16412 -0.14758 0.13333 C -0.17101 0.10255 -0.14653 0.01157 -0.1191 -0.02222 C -0.09167 -0.05602 -0.02101 -0.07083 0.01666 -0.06991 C 0.05433 -0.06898 0.08645 -0.04606 0.10711 -0.01597 C 0.12777 0.01412 0.14444 0.06782 0.14044 0.11111 C 0.13645 0.1544 0.11631 0.21644 0.08333 0.24445 C 0.05034 0.27245 -0.02813 0.27407 -0.05712 0.2794 C -0.08612 0.28472 -0.0757 0.29838 -0.09046 0.27616 C -0.10521 0.25394 -0.14289 0.19421 -0.14532 0.14607 C -0.14775 0.09792 -0.12692 0.02639 -0.10469 -0.01273 C -0.08247 -0.05185 -0.05331 -0.07454 -0.01199 -0.08889 C 0.02933 -0.10324 0.10555 -0.11481 0.14288 -0.09838 C 0.1802 -0.08194 0.19774 -0.02546 0.21197 0.00949 C 0.22621 0.04445 0.23176 0.06829 0.22864 0.11111 C 0.22551 0.15394 0.21944 0.22593 0.19288 0.26667 C 0.16631 0.30741 0.10954 0.33704 0.06909 0.35556 C 0.02864 0.37407 -0.01355 0.38056 -0.05001 0.37778 C -0.08646 0.375 -0.16303 0.37037 -0.15001 0.33958 C -0.13699 0.3088 -0.00678 0.2544 0.02864 0.19352 C 0.06406 0.13264 0.03263 0.02269 0.06197 -0.02546 C 0.09131 -0.07361 0.16058 -0.0875 0.20468 -0.09537 C 0.24878 -0.10324 0.30121 -0.09583 0.32621 -0.07315 C 0.35121 -0.05046 0.34999 -0.00532 0.35468 0.0412 C 0.35937 0.08773 0.36267 0.15556 0.35468 0.20625 C 0.34669 0.25695 0.32742 0.32431 0.30711 0.34607 C 0.2868 0.36782 0.26788 0.35278 0.23333 0.33634 C 0.19878 0.31991 0.1309 0.29769 0.09999 0.24745 C 0.06909 0.19722 0.06944 0.07732 0.04756 0.03495 C 0.02569 -0.00741 -0.02067 0.00093 -0.03091 -0.00648 C -0.04115 -0.01389 -0.0198 -0.00833 -0.01424 -0.00949 C -0.00869 -0.01065 0.00034 -0.00162 -5.55556E-6 2.96296E-6 Z " pathEditMode="relative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68760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я решил проверить первое предположение: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«Муха лапками цепляется за выступы на потолке»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admin\Desktop\фото для презентации\муха на потол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25186"/>
            <a:ext cx="3096344" cy="2552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249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Гладкая бумага  под  микроскопом выглядит шершавой и бугристой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Маленький исследователь\IMG_5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44824"/>
            <a:ext cx="4339208" cy="44644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softEdge rad="317500"/>
          </a:effectLst>
        </p:spPr>
      </p:pic>
      <p:pic>
        <p:nvPicPr>
          <p:cNvPr id="1027" name="Picture 3" descr="F:\ФОТО Маленький исследователь\IMG_51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960440" cy="44644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240360" cy="5235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263691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мамой мы ходили на скалодром.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увидел : каково это ходить по стенам.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 на дерев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908721"/>
            <a:ext cx="4320480" cy="3024336"/>
          </a:xfrm>
          <a:prstGeom prst="rect">
            <a:avLst/>
          </a:prstGeom>
        </p:spPr>
      </p:pic>
      <p:pic>
        <p:nvPicPr>
          <p:cNvPr id="3" name="Рисунок 2" descr="лапа к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1"/>
            <a:ext cx="3888432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407707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кошка Кира любезно согласилась продемонстрировать мне свои когти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бегущая кош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869160"/>
            <a:ext cx="2123728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436096" cy="4077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085184"/>
            <a:ext cx="751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энциклопедии мы с воспитателем прочитали, что у мух тоже есть коготки на лапках.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254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6876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 я решил проверить второе предположение: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лапах мухи есть присоски»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admin\Desktop\фото для презентации\муха на потол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3528392" cy="290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3066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ыт с присоской крупно на сто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2320443" cy="2304256"/>
          </a:xfrm>
          <a:prstGeom prst="rect">
            <a:avLst/>
          </a:prstGeom>
        </p:spPr>
      </p:pic>
      <p:pic>
        <p:nvPicPr>
          <p:cNvPr id="3" name="Рисунок 2" descr="опыт с присоской на стекле круп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28800"/>
            <a:ext cx="2520280" cy="2304256"/>
          </a:xfrm>
          <a:prstGeom prst="rect">
            <a:avLst/>
          </a:prstGeom>
        </p:spPr>
      </p:pic>
      <p:pic>
        <p:nvPicPr>
          <p:cNvPr id="4" name="Рисунок 3" descr="с присоской на зеркал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628800"/>
            <a:ext cx="2448272" cy="2232248"/>
          </a:xfrm>
          <a:prstGeom prst="rect">
            <a:avLst/>
          </a:prstGeom>
        </p:spPr>
      </p:pic>
      <p:pic>
        <p:nvPicPr>
          <p:cNvPr id="5" name="Рисунок 4" descr="с присоской на кафел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077072"/>
            <a:ext cx="2376264" cy="2304255"/>
          </a:xfrm>
          <a:prstGeom prst="rect">
            <a:avLst/>
          </a:prstGeom>
        </p:spPr>
      </p:pic>
      <p:pic>
        <p:nvPicPr>
          <p:cNvPr id="6" name="Рисунок 5" descr="с присоской на стен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053649"/>
            <a:ext cx="2319052" cy="2327678"/>
          </a:xfrm>
          <a:prstGeom prst="rect">
            <a:avLst/>
          </a:prstGeom>
        </p:spPr>
      </p:pic>
      <p:pic>
        <p:nvPicPr>
          <p:cNvPr id="7" name="Рисунок 6" descr="опыт с присоской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7" y="4077072"/>
            <a:ext cx="2376263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908720"/>
            <a:ext cx="684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с присоской на разных поверхностях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рёза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1873</TotalTime>
  <Words>457</Words>
  <Application>Microsoft Office PowerPoint</Application>
  <PresentationFormat>Экран (4:3)</PresentationFormat>
  <Paragraphs>45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Берёза</vt:lpstr>
      <vt:lpstr>Слайд 1</vt:lpstr>
      <vt:lpstr>: участник: Денис Меркурьев</vt:lpstr>
      <vt:lpstr>Слайд 3</vt:lpstr>
      <vt:lpstr>Гладкая бумага  под  микроскопом выглядит шершавой и бугристой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Берём наклейку и  лепим её на поверхность стола. Можно ли оторвать её всю сразу?   Нет, это невозможно. А если начать отклеивать, потянув за один конец, то так отклеивать наклейку оказалось гораздо легче.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мухи ходят по потолку и не падают?</dc:title>
  <dc:creator>admin</dc:creator>
  <cp:lastModifiedBy>елена</cp:lastModifiedBy>
  <cp:revision>91</cp:revision>
  <cp:lastPrinted>2015-11-09T11:01:55Z</cp:lastPrinted>
  <dcterms:created xsi:type="dcterms:W3CDTF">2015-11-06T05:48:47Z</dcterms:created>
  <dcterms:modified xsi:type="dcterms:W3CDTF">2020-11-11T07:59:46Z</dcterms:modified>
</cp:coreProperties>
</file>