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62" r:id="rId3"/>
    <p:sldId id="257" r:id="rId4"/>
    <p:sldId id="264" r:id="rId5"/>
    <p:sldId id="263" r:id="rId6"/>
    <p:sldId id="261" r:id="rId7"/>
    <p:sldId id="269" r:id="rId8"/>
    <p:sldId id="260" r:id="rId9"/>
    <p:sldId id="258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247426"/>
            <a:ext cx="11758108" cy="6400800"/>
          </a:xfrm>
        </p:spPr>
      </p:pic>
    </p:spTree>
    <p:extLst>
      <p:ext uri="{BB962C8B-B14F-4D97-AF65-F5344CB8AC3E}">
        <p14:creationId xmlns:p14="http://schemas.microsoft.com/office/powerpoint/2010/main" val="73084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236668"/>
            <a:ext cx="11736593" cy="6411558"/>
          </a:xfrm>
        </p:spPr>
      </p:pic>
    </p:spTree>
    <p:extLst>
      <p:ext uri="{BB962C8B-B14F-4D97-AF65-F5344CB8AC3E}">
        <p14:creationId xmlns:p14="http://schemas.microsoft.com/office/powerpoint/2010/main" val="50104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" y="236669"/>
            <a:ext cx="11747351" cy="6379284"/>
          </a:xfrm>
        </p:spPr>
      </p:pic>
    </p:spTree>
    <p:extLst>
      <p:ext uri="{BB962C8B-B14F-4D97-AF65-F5344CB8AC3E}">
        <p14:creationId xmlns:p14="http://schemas.microsoft.com/office/powerpoint/2010/main" val="30977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" y="236667"/>
            <a:ext cx="11725835" cy="6390044"/>
          </a:xfrm>
        </p:spPr>
      </p:pic>
    </p:spTree>
    <p:extLst>
      <p:ext uri="{BB962C8B-B14F-4D97-AF65-F5344CB8AC3E}">
        <p14:creationId xmlns:p14="http://schemas.microsoft.com/office/powerpoint/2010/main" val="304963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1" y="247425"/>
            <a:ext cx="11747350" cy="6357769"/>
          </a:xfrm>
        </p:spPr>
      </p:pic>
    </p:spTree>
    <p:extLst>
      <p:ext uri="{BB962C8B-B14F-4D97-AF65-F5344CB8AC3E}">
        <p14:creationId xmlns:p14="http://schemas.microsoft.com/office/powerpoint/2010/main" val="24261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236667"/>
            <a:ext cx="11693562" cy="6379285"/>
          </a:xfrm>
        </p:spPr>
      </p:pic>
    </p:spTree>
    <p:extLst>
      <p:ext uri="{BB962C8B-B14F-4D97-AF65-F5344CB8AC3E}">
        <p14:creationId xmlns:p14="http://schemas.microsoft.com/office/powerpoint/2010/main" val="189429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247426"/>
            <a:ext cx="11747351" cy="6400800"/>
          </a:xfrm>
        </p:spPr>
      </p:pic>
    </p:spTree>
    <p:extLst>
      <p:ext uri="{BB962C8B-B14F-4D97-AF65-F5344CB8AC3E}">
        <p14:creationId xmlns:p14="http://schemas.microsoft.com/office/powerpoint/2010/main" val="356030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1" y="258184"/>
            <a:ext cx="11747350" cy="6336254"/>
          </a:xfrm>
        </p:spPr>
      </p:pic>
    </p:spTree>
    <p:extLst>
      <p:ext uri="{BB962C8B-B14F-4D97-AF65-F5344CB8AC3E}">
        <p14:creationId xmlns:p14="http://schemas.microsoft.com/office/powerpoint/2010/main" val="142445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" y="258184"/>
            <a:ext cx="11736592" cy="6379284"/>
          </a:xfrm>
        </p:spPr>
      </p:pic>
    </p:spTree>
    <p:extLst>
      <p:ext uri="{BB962C8B-B14F-4D97-AF65-F5344CB8AC3E}">
        <p14:creationId xmlns:p14="http://schemas.microsoft.com/office/powerpoint/2010/main" val="383130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236668"/>
            <a:ext cx="11747351" cy="6411558"/>
          </a:xfrm>
        </p:spPr>
      </p:pic>
    </p:spTree>
    <p:extLst>
      <p:ext uri="{BB962C8B-B14F-4D97-AF65-F5344CB8AC3E}">
        <p14:creationId xmlns:p14="http://schemas.microsoft.com/office/powerpoint/2010/main" val="53132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4" y="247425"/>
            <a:ext cx="11693562" cy="6379286"/>
          </a:xfrm>
        </p:spPr>
      </p:pic>
    </p:spTree>
    <p:extLst>
      <p:ext uri="{BB962C8B-B14F-4D97-AF65-F5344CB8AC3E}">
        <p14:creationId xmlns:p14="http://schemas.microsoft.com/office/powerpoint/2010/main" val="26257954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RICH ENOTSUPER</dc:creator>
  <cp:lastModifiedBy>RICH ENOTSUPER</cp:lastModifiedBy>
  <cp:revision>10</cp:revision>
  <dcterms:created xsi:type="dcterms:W3CDTF">2019-07-14T18:22:47Z</dcterms:created>
  <dcterms:modified xsi:type="dcterms:W3CDTF">2019-10-03T07:30:07Z</dcterms:modified>
</cp:coreProperties>
</file>