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9" r:id="rId3"/>
    <p:sldId id="289" r:id="rId4"/>
    <p:sldId id="266" r:id="rId5"/>
    <p:sldId id="268" r:id="rId6"/>
    <p:sldId id="267" r:id="rId7"/>
    <p:sldId id="263" r:id="rId8"/>
    <p:sldId id="269" r:id="rId9"/>
    <p:sldId id="264" r:id="rId10"/>
    <p:sldId id="265" r:id="rId11"/>
    <p:sldId id="270" r:id="rId12"/>
    <p:sldId id="271" r:id="rId13"/>
    <p:sldId id="272" r:id="rId14"/>
    <p:sldId id="277" r:id="rId15"/>
    <p:sldId id="275" r:id="rId16"/>
    <p:sldId id="285" r:id="rId17"/>
    <p:sldId id="276" r:id="rId18"/>
    <p:sldId id="274" r:id="rId19"/>
    <p:sldId id="278" r:id="rId20"/>
    <p:sldId id="281" r:id="rId21"/>
    <p:sldId id="288" r:id="rId22"/>
    <p:sldId id="282" r:id="rId23"/>
    <p:sldId id="279" r:id="rId24"/>
    <p:sldId id="283" r:id="rId25"/>
    <p:sldId id="280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DEEFA-1946-4BA8-9BB1-CBFC6DA82B3F}" type="datetimeFigureOut">
              <a:rPr lang="ru-RU" smtClean="0"/>
              <a:pPr/>
              <a:t>18.05.2020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1A6722-07FA-4AD8-9096-122807CEE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A6722-07FA-4AD8-9096-122807CEE37C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A6722-07FA-4AD8-9096-122807CEE37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5/18/2020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75;&#1085;&#1072;&#1090;\Documents\&#1055;&#1077;&#1089;&#1085;&#1080;%20&#1085;&#1072;%20&#1042;&#1054;&#1042;\&#1057;&#1074;&#1103;&#1097;&#1077;&#1085;&#1085;&#1072;&#1103;%20&#1074;&#1086;&#1081;&#1085;&#1072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75;&#1085;&#1072;&#1090;\Downloads\&#1044;.&#1064;&#1086;&#1089;&#1090;&#1072;&#1082;&#1086;&#1074;&#1080;&#1095;%20-%20&#1044;&#1091;&#1096;&#1072;%20(&#1087;&#1088;&#1077;&#1083;&#1102;&#1076;&#1080;&#1103;%205)_(Inkompmusic.ru).mp3" TargetMode="Externa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75;&#1085;&#1072;&#1090;\Downloads\Funtime%20Spring%20Bonnie%20-%20&#1042;%20&#1076;&#1072;&#1083;&#1105;..%20(qmusic.me).mp3" TargetMode="Externa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52;&#1072;&#1075;&#1085;&#1072;&#1090;\Downloads\&#1044;&#1084;&#1080;&#1090;&#1088;&#1080;&#1081;%20&#1064;&#1086;&#1089;&#1090;&#1072;&#1082;&#1086;&#1074;&#1080;&#1095;_-_&#1042;&#1077;&#1089;&#1085;&#1072;.mp3" TargetMode="Externa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52;&#1072;&#1075;&#1085;&#1072;&#1090;\Downloads\&#1085;&#1091;&#1078;&#1085;&#1072;%20&#1074;%20&#1079;&#1077;&#1084;&#1083;&#1103;&#1085;&#1082;&#1077;.mp3" TargetMode="Externa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2;&#1072;&#1075;&#1085;&#1072;&#1090;\Documents\&#1052;&#1077;&#1090;&#1088;&#1086;&#1085;&#1086;&#1084;%20-%20&#1052;&#1080;&#1085;&#1091;&#1090;&#1072;%20&#1084;&#1086;&#1083;&#1095;&#1072;&#1085;&#1080;&#1103;.mp3" TargetMode="Externa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&#1052;&#1072;&#1075;&#1085;&#1072;&#1090;\Downloads\&#1044;.&#1064;&#1086;&#1089;&#1090;&#1072;&#1082;&#1086;&#1074;&#1080;&#1095;%20-%20&#1044;&#1091;&#1096;&#1072;%20(&#1087;&#1088;&#1077;&#1083;&#1102;&#1076;&#1080;&#1103;%205)_(Inkompmusic.ru).mp3" TargetMode="Externa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ru-RU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Классный час по теме:</a:t>
            </a:r>
            <a:endParaRPr lang="ru-RU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Содержимое 8" descr="начало презент.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1219200"/>
            <a:ext cx="9144000" cy="5638800"/>
          </a:xfrm>
        </p:spPr>
      </p:pic>
      <p:pic>
        <p:nvPicPr>
          <p:cNvPr id="4" name="Священная вой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4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паек общи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458200" cy="6324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хлеб блок.опись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8763000" cy="6477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рат и сестра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52400"/>
            <a:ext cx="8839200" cy="65532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дорога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2200" y="548680"/>
            <a:ext cx="2743200" cy="592832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связи с прекращением связи с Большой землей особое значение приобрела дорога через Ладожское озеро, ставшая легендарной "Дорогой Жизни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".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kotenikkote.files.wordpress.com/2010/05/39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199" r="16199"/>
          <a:stretch>
            <a:fillRect/>
          </a:stretch>
        </p:blipFill>
        <p:spPr bwMode="auto">
          <a:xfrm>
            <a:off x="152400" y="152400"/>
            <a:ext cx="6019800" cy="6477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ети труженики тыла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2400"/>
            <a:ext cx="9144000" cy="6705600"/>
          </a:xfrm>
        </p:spPr>
      </p:pic>
      <p:pic>
        <p:nvPicPr>
          <p:cNvPr id="3" name="Д.Шостакович - Душа (прелюдия 5)_(Inkomp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343400" y="4419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ети работают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228600"/>
            <a:ext cx="8763000" cy="662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Funtime Spring Bonnie - В далё.. (q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5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ольга бергольц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40080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ня Савичев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Таня С.3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86000" y="152400"/>
            <a:ext cx="6858000" cy="6477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Дмитрий Шостакович_-_Вес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629400" y="5486400"/>
            <a:ext cx="304800" cy="304800"/>
          </a:xfrm>
          <a:prstGeom prst="rect">
            <a:avLst/>
          </a:prstGeom>
        </p:spPr>
      </p:pic>
      <p:pic>
        <p:nvPicPr>
          <p:cNvPr id="10" name="Содержимое 9" descr="огонь Савичевой.gif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-152400" y="3524250"/>
            <a:ext cx="3124200" cy="333375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9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енингр.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рорыв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228600"/>
            <a:ext cx="8763000" cy="6400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землянк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нужна в землянк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743200" y="6172200"/>
            <a:ext cx="304800" cy="304800"/>
          </a:xfrm>
          <a:prstGeom prst="rect">
            <a:avLst/>
          </a:prstGeom>
        </p:spPr>
      </p:pic>
      <p:pic>
        <p:nvPicPr>
          <p:cNvPr id="6" name="нужна в землянк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2971800" y="6248400"/>
            <a:ext cx="304800" cy="304800"/>
          </a:xfrm>
          <a:prstGeom prst="rect">
            <a:avLst/>
          </a:prstGeom>
        </p:spPr>
      </p:pic>
      <p:pic>
        <p:nvPicPr>
          <p:cNvPr id="12" name="Содержимое 11" descr="костер2.gif"/>
          <p:cNvPicPr>
            <a:picLocks noGrp="1" noChangeAspect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>
          <a:xfrm>
            <a:off x="1676400" y="5334000"/>
            <a:ext cx="2438400" cy="129540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7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072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07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снятие блок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ленин7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0" y="152400"/>
            <a:ext cx="5715000" cy="6705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6" name="Содержимое 15" descr="веч.огонь.gif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638800" y="2209800"/>
            <a:ext cx="3505200" cy="4322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етроном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Метроном - Минута молчани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img1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Д.Шостакович - Душа (прелюдия 5)_(Inkomp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467600" y="5943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6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дорога жизни коней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Содержимое 5" descr="вечный огонь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52400" y="4038600"/>
            <a:ext cx="4343400" cy="2819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381000"/>
            <a:ext cx="8686800" cy="5699125"/>
          </a:xfrm>
        </p:spPr>
        <p:txBody>
          <a:bodyPr>
            <a:normAutofit fontScale="70000" lnSpcReduction="2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Цели мероприятия:</a:t>
            </a:r>
          </a:p>
          <a:p>
            <a:r>
              <a:rPr lang="ru-RU" dirty="0" smtClean="0"/>
              <a:t> Воспитать у обучающихся патриотические чувства к своей Родине, гордость за её героическое прошлое, уважение к участникам Великой Отечественной войны, готовность к жертвенным поступкам во имя величия и процветания Республики, формировать четкое представление о той страшной опасности, которую несут фашизм, война, преступления против человеческой жизни, способствовать расширению представлений о подвиге нашего народа во время Великой Отечественной войны, о мужестве, отваге.</a:t>
            </a:r>
          </a:p>
          <a:p>
            <a:r>
              <a:rPr lang="ru-RU" dirty="0" smtClean="0"/>
              <a:t> </a:t>
            </a:r>
            <a:r>
              <a:rPr lang="ru-RU" sz="4000" b="1" dirty="0" smtClean="0">
                <a:solidFill>
                  <a:srgbClr val="FF0000"/>
                </a:solidFill>
              </a:rPr>
              <a:t>Задачи мероприятия</a:t>
            </a:r>
            <a:r>
              <a:rPr lang="ru-RU" sz="4000" b="1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  </a:t>
            </a:r>
            <a:r>
              <a:rPr lang="ru-RU" dirty="0" smtClean="0"/>
              <a:t>Погрузить детей в атмосферу военного времени. Расширить знания обучающихся о событиях 1941-1945 гг., пробудить интерес к изучению исторического прошлого нашей Родины.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3600" y="228600"/>
            <a:ext cx="3048000" cy="6400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Блокада Ленинграда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(8 сентября 1941 — 27 января  1944) — трагический период истории города на Неве, когда только от голода погибло свыше 640 тыс. жителей, десятки тысяч погибли при артиллерийских обстрелах и бомбардировках, умерли в эвакуации</a:t>
            </a:r>
            <a:r>
              <a:rPr lang="ru-RU" sz="2000" b="1" dirty="0" smtClean="0">
                <a:solidFill>
                  <a:schemeClr val="bg1"/>
                </a:solidFill>
              </a:rPr>
              <a:t>.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pomnivoinu.ru/img/reports/1308/img/0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635" r="10635"/>
          <a:stretch>
            <a:fillRect/>
          </a:stretch>
        </p:blipFill>
        <p:spPr bwMode="auto">
          <a:xfrm>
            <a:off x="152400" y="228600"/>
            <a:ext cx="5638800" cy="6400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выпускной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10200" y="404664"/>
            <a:ext cx="3581400" cy="622473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В окружение попало</a:t>
            </a:r>
          </a:p>
          <a:p>
            <a:r>
              <a:rPr lang="ru-RU" sz="2000" b="1" dirty="0" smtClean="0">
                <a:solidFill>
                  <a:schemeClr val="tx1"/>
                </a:solidFill>
              </a:rPr>
              <a:t> 2 </a:t>
            </a:r>
            <a:r>
              <a:rPr lang="ru-RU" sz="2000" b="1" dirty="0" err="1" smtClean="0">
                <a:solidFill>
                  <a:schemeClr val="tx1"/>
                </a:solidFill>
              </a:rPr>
              <a:t>млн</a:t>
            </a:r>
            <a:r>
              <a:rPr lang="ru-RU" sz="2000" b="1" dirty="0" smtClean="0">
                <a:solidFill>
                  <a:schemeClr val="tx1"/>
                </a:solidFill>
              </a:rPr>
              <a:t> 544 тыс. гражданского населения города (включая приблизительно 400 тыс. детей), 343 тыс. жителей пригородных районов, войска, защищавшие город. Продовольствие и топливные запасы были ограничены (только на 1-2 месяца). 8 сентября 1941 в результате авиационного налета и возникшего пожара сгорели продовольственные склады им. А.Е. </a:t>
            </a:r>
            <a:r>
              <a:rPr lang="ru-RU" sz="2000" b="1" dirty="0" err="1" smtClean="0">
                <a:solidFill>
                  <a:schemeClr val="tx1"/>
                </a:solidFill>
              </a:rPr>
              <a:t>Бадаева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15362" name="Picture 2" descr="http://shkola-televideniya.ru/netcat_files/1862_978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5153" r="15153"/>
          <a:stretch>
            <a:fillRect/>
          </a:stretch>
        </p:blipFill>
        <p:spPr bwMode="auto">
          <a:xfrm>
            <a:off x="0" y="0"/>
            <a:ext cx="5410200" cy="6705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ода девочк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ет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чен.умерл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228600"/>
            <a:ext cx="8839200" cy="662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167</TotalTime>
  <Words>178</Words>
  <PresentationFormat>Экран (4:3)</PresentationFormat>
  <Paragraphs>12</Paragraphs>
  <Slides>26</Slides>
  <Notes>2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Классный час по теме: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по теме:</dc:title>
  <dc:creator>Магнат</dc:creator>
  <cp:lastModifiedBy>Магнат</cp:lastModifiedBy>
  <cp:revision>29</cp:revision>
  <dcterms:created xsi:type="dcterms:W3CDTF">2020-02-24T09:51:22Z</dcterms:created>
  <dcterms:modified xsi:type="dcterms:W3CDTF">2020-05-18T09:40:54Z</dcterms:modified>
</cp:coreProperties>
</file>