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  <p:sldMasterId id="2147483698" r:id="rId3"/>
    <p:sldMasterId id="2147483705" r:id="rId4"/>
    <p:sldMasterId id="2147483712" r:id="rId5"/>
  </p:sldMasterIdLst>
  <p:notesMasterIdLst>
    <p:notesMasterId r:id="rId22"/>
  </p:notesMasterIdLst>
  <p:sldIdLst>
    <p:sldId id="256" r:id="rId6"/>
    <p:sldId id="259" r:id="rId7"/>
    <p:sldId id="260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6" r:id="rId16"/>
    <p:sldId id="279" r:id="rId17"/>
    <p:sldId id="278" r:id="rId18"/>
    <p:sldId id="283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2" autoAdjust="0"/>
  </p:normalViewPr>
  <p:slideViewPr>
    <p:cSldViewPr>
      <p:cViewPr>
        <p:scale>
          <a:sx n="85" d="100"/>
          <a:sy n="85" d="100"/>
        </p:scale>
        <p:origin x="-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1010-291A-4DAE-8BEC-86968DFC508C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3BAF8-DBAB-4C04-B543-5328E061D7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BAF8-DBAB-4C04-B543-5328E061D7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(Актёры, режиссёры, оформители, работники сцены и многие другие).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BAF8-DBAB-4C04-B543-5328E061D7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14348" y="2143116"/>
            <a:ext cx="7715304" cy="150019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schemeClr val="bg1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2324092"/>
            <a:ext cx="7286676" cy="1143008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199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01336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04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14348" y="2143116"/>
            <a:ext cx="7715304" cy="150019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2324092"/>
            <a:ext cx="7286676" cy="1143008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4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315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670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0079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976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67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14348" y="2143116"/>
            <a:ext cx="7715304" cy="150019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2324092"/>
            <a:ext cx="7286676" cy="1143008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8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1635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834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265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0488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32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14348" y="2143116"/>
            <a:ext cx="7715304" cy="150019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2324092"/>
            <a:ext cx="7286676" cy="1143008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40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745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8790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8580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26526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schemeClr val="bg1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62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14348" y="2143116"/>
            <a:ext cx="7715304" cy="150019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2324092"/>
            <a:ext cx="7286676" cy="1143008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20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940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prstClr val="white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7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61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28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allforchildren.ru/pictures/showimg/school1/school0119jpg.htm" TargetMode="External"/><Relationship Id="rId7" Type="http://schemas.openxmlformats.org/officeDocument/2006/relationships/hyperlink" Target="http://allforchildren.ru/pictures/showimg/neznaika/neznaika18gif.htm" TargetMode="External"/><Relationship Id="rId2" Type="http://schemas.openxmlformats.org/officeDocument/2006/relationships/hyperlink" Target="http://allforchildren.ru/pictures/showimg/mult/mult72gif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enagold.narod.ru/fon/clipart/t/tkan/tkan40.png" TargetMode="External"/><Relationship Id="rId5" Type="http://schemas.openxmlformats.org/officeDocument/2006/relationships/hyperlink" Target="http://www.podelki.lifemammy.ru/palchikovye-kukly-iz-bumagi/" TargetMode="External"/><Relationship Id="rId4" Type="http://schemas.openxmlformats.org/officeDocument/2006/relationships/hyperlink" Target="http://womanadvice.ru/palchikovye-kukl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hool01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8286">
            <a:off x="217956" y="280222"/>
            <a:ext cx="987540" cy="1105215"/>
          </a:xfrm>
          <a:prstGeom prst="rect">
            <a:avLst/>
          </a:prstGeom>
        </p:spPr>
      </p:pic>
      <p:sp>
        <p:nvSpPr>
          <p:cNvPr id="6" name="WordArt 4" descr="серый"/>
          <p:cNvSpPr txBox="1"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1214414" y="2428868"/>
            <a:ext cx="6786610" cy="103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10" dirty="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П</a:t>
            </a:r>
            <a:r>
              <a:rPr sz="3600" kern="10" dirty="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альчиковая   кукла</a:t>
            </a:r>
            <a:endParaRPr kumimoji="0" lang="ru-RU" sz="3600" b="1" i="0" u="none" strike="noStrike" kern="10" cap="none" spc="0" normalizeH="0" noProof="0" dirty="0" smtClean="0">
              <a:ln w="28575">
                <a:solidFill>
                  <a:srgbClr val="CCFFCC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666699">
                    <a:alpha val="50000"/>
                  </a:srgbClr>
                </a:outerShdw>
              </a:effectLst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5254" y="4142340"/>
            <a:ext cx="5303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ПНШ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класс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0017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Последовательность работы: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I"/>
            </a:pPr>
            <a:r>
              <a:rPr lang="ru-RU" sz="2400" b="1" dirty="0" smtClean="0">
                <a:solidFill>
                  <a:srgbClr val="002060"/>
                </a:solidFill>
              </a:rPr>
              <a:t>Изготовление куклы (по шаблону) - (объяснение и показ)</a:t>
            </a:r>
          </a:p>
          <a:p>
            <a:pPr lvl="0">
              <a:buFont typeface="Wingdings" pitchFamily="2" charset="2"/>
              <a:buChar char="I"/>
            </a:pPr>
            <a:r>
              <a:rPr lang="ru-RU" sz="2400" b="1" dirty="0" smtClean="0">
                <a:solidFill>
                  <a:srgbClr val="002060"/>
                </a:solidFill>
              </a:rPr>
              <a:t>Сшивание деталей швом «через край» или «вперед иголку»</a:t>
            </a:r>
          </a:p>
          <a:p>
            <a:pPr lvl="0">
              <a:buFont typeface="Wingdings" pitchFamily="2" charset="2"/>
              <a:buChar char="I"/>
            </a:pPr>
            <a:r>
              <a:rPr lang="ru-RU" sz="2400" b="1" dirty="0" smtClean="0">
                <a:solidFill>
                  <a:srgbClr val="002060"/>
                </a:solidFill>
              </a:rPr>
              <a:t>Выполнение декоративной разметки куклы (подручных материалов)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827584" y="1556792"/>
            <a:ext cx="7416824" cy="38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8947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15768" t="276" r="5931" b="68126"/>
          <a:stretch/>
        </p:blipFill>
        <p:spPr bwMode="auto">
          <a:xfrm>
            <a:off x="1475656" y="1412776"/>
            <a:ext cx="640871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51654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653136"/>
            <a:ext cx="3600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6958" t="31508" r="9146" b="38184"/>
          <a:stretch/>
        </p:blipFill>
        <p:spPr bwMode="auto">
          <a:xfrm>
            <a:off x="1115616" y="1628800"/>
            <a:ext cx="691276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628800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7869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6958" t="61671" r="10405" b="8631"/>
          <a:stretch/>
        </p:blipFill>
        <p:spPr bwMode="auto">
          <a:xfrm>
            <a:off x="1163916" y="1484784"/>
            <a:ext cx="6573625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3916" y="1484784"/>
            <a:ext cx="52776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9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00034" y="428604"/>
            <a:ext cx="4429124" cy="2145268"/>
          </a:xfrm>
          <a:prstGeom prst="wedgeRoundRectCallout">
            <a:avLst>
              <a:gd name="adj1" fmla="val 80044"/>
              <a:gd name="adj2" fmla="val 607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Давайте посмотрим, какие куклы у нас получились. Наденьте их на пальцы. И попробуйте представиться.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011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Список использованных источников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3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/>
              <a:t>Изображение колокольчика:</a:t>
            </a:r>
          </a:p>
          <a:p>
            <a:r>
              <a:rPr lang="en-US" dirty="0" smtClean="0">
                <a:hlinkClick r:id="rId3"/>
              </a:rPr>
              <a:t>http://allforchildren.ru/pictures/showimg/school1/school0119jpg.htm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http://womanadvice.ru/palchikovye-kukly</a:t>
            </a:r>
            <a:r>
              <a:rPr lang="ru-RU" dirty="0" smtClean="0"/>
              <a:t> шаблон три поросёнка и волк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http://www.podelki.lifemammy.ru/palchikovye-kukly-iz-bumagi/</a:t>
            </a:r>
            <a:r>
              <a:rPr lang="ru-RU" dirty="0" smtClean="0"/>
              <a:t> пальчиковая кукла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http://lenagold.narod.ru/fon/clipart/t/tkan/tkan40.png</a:t>
            </a:r>
            <a:r>
              <a:rPr lang="en-US" dirty="0" smtClean="0"/>
              <a:t> </a:t>
            </a:r>
            <a:r>
              <a:rPr lang="ru-RU" dirty="0" smtClean="0"/>
              <a:t>занавеси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http://allforchildren.ru/pictures/showimg/neznaika/neznaika18gif.htm</a:t>
            </a:r>
            <a:r>
              <a:rPr lang="ru-RU" dirty="0" smtClean="0"/>
              <a:t> Синеглазка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school011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517603">
            <a:off x="7968219" y="748497"/>
            <a:ext cx="956191" cy="107013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1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6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2786082" cy="4967903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214810" y="285728"/>
            <a:ext cx="4572000" cy="3371136"/>
          </a:xfrm>
          <a:prstGeom prst="wedgeRoundRectCallout">
            <a:avLst>
              <a:gd name="adj1" fmla="val -93690"/>
              <a:gd name="adj2" fmla="val 249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Игра актёров и актрис,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Неутомимый запах сцены,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Неповторимый шум кулис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Меняют жизни нашей цену.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Душа уносится в полёт,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где конец игры – неясно.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Всегда театр в нас живёт,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это всё-таки прекрасно!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785786" y="1071546"/>
            <a:ext cx="4572000" cy="2145268"/>
          </a:xfrm>
          <a:prstGeom prst="wedgeRoundRectCallout">
            <a:avLst>
              <a:gd name="adj1" fmla="val 70310"/>
              <a:gd name="adj2" fmla="val 277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Сегодня у нас очень интересный и необычный урок, сегодня вы будете не учениками, а … кем, вы сейчас узнаете…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928662" y="1071546"/>
            <a:ext cx="4429124" cy="2145268"/>
          </a:xfrm>
          <a:prstGeom prst="wedgeRoundRectCallout">
            <a:avLst>
              <a:gd name="adj1" fmla="val 70310"/>
              <a:gd name="adj2" fmla="val 277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Тук-тук, тук-тук-тук,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 за странный перестук?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Это пальчики стучат,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Поиграть они хотят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куклой.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odelki.lifemammy.ru/wp-content/uploads/2010/04/finger_toy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75516"/>
            <a:ext cx="3714776" cy="5345002"/>
          </a:xfrm>
          <a:prstGeom prst="rect">
            <a:avLst/>
          </a:prstGeom>
          <a:noFill/>
        </p:spPr>
      </p:pic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42910" y="2214554"/>
            <a:ext cx="4429124" cy="919401"/>
          </a:xfrm>
          <a:prstGeom prst="wedgeRoundRectCallout">
            <a:avLst>
              <a:gd name="adj1" fmla="val 80633"/>
              <a:gd name="adj2" fmla="val 208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Кто создаёт волшебный, удивительный мир – театр?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57158" y="357166"/>
            <a:ext cx="4572000" cy="3371136"/>
          </a:xfrm>
          <a:prstGeom prst="wedgeRoundRectCallout">
            <a:avLst>
              <a:gd name="adj1" fmla="val 82881"/>
              <a:gd name="adj2" fmla="val 248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Актёры  делают всё, чтобы мы с вами вышли из театра с хорошим настроением и не остались равнодушными к судьбам героев. Вот и сегодня на уроке мы попробуем сами создать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пальчиковую куклу для театра.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allAtOnce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928662" y="1071547"/>
            <a:ext cx="4429124" cy="2553891"/>
          </a:xfrm>
          <a:prstGeom prst="wedgeRoundRectCallout">
            <a:avLst>
              <a:gd name="adj1" fmla="val 72080"/>
              <a:gd name="adj2" fmla="val 201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Итак, я приглашаю вас в «чудесную мастерскую». Каждый из вас сегодня будет творить чудеса с помощью самых различных предметов.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7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5" name="Содержимое 14" descr="neznaik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2786082" cy="4967903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57224" y="2214554"/>
            <a:ext cx="4429124" cy="1736646"/>
          </a:xfrm>
          <a:prstGeom prst="wedgeRoundRectCallout">
            <a:avLst>
              <a:gd name="adj1" fmla="val 73850"/>
              <a:gd name="adj2" fmla="val -12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Давайте перед работой повторим важные для всех правила техники безопасности.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214422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Ножницы – от слова “нож”.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Помни, если их берёшь!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ножниц скверный характер. Если человек берёт их в руки для дела что-нибудь отрезать, разрезать или вырезать – они ему помогают. Но если с ними баловаться, крутить возле носа и совать в рот, они ужасно сердятся и начинают колоть, резать всё, что оказывается рядом, доставляя кучу неприятностей.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А вообще они хорошие. Если вы не будете их обижать, они вам по – настоящему помогут во многих делах. Попробуйте с ними поговорить, и они вам обо всем расскажут.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285860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Клей на парту не пролей,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Аккуратней клеем клей!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214554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Белый клей ПВА строг, но справедлив. Он очень спокойный, даже медлительный. Он ужасно не любит торопиться. Если человек, работая с этим клеем, спешит, старается сделать всё кое-как, то работа получается неаккуратная, некрасивая. Но если человек делает все спокойно, внимательно – клей ему помогает. А когда он высохнет, все неаккуратности и некрасивости, если они есть, исчезнут. Вот он, какой клей ПВА.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Тема95</Template>
  <TotalTime>291</TotalTime>
  <Words>390</Words>
  <Application>Microsoft Office PowerPoint</Application>
  <PresentationFormat>Экран (4:3)</PresentationFormat>
  <Paragraphs>38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Тема95</vt:lpstr>
      <vt:lpstr>1_Тема95</vt:lpstr>
      <vt:lpstr>2_Тема95</vt:lpstr>
      <vt:lpstr>3_Тема95</vt:lpstr>
      <vt:lpstr>4_Тема95</vt:lpstr>
      <vt:lpstr>Пальчиковая   кукла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34</cp:revision>
  <dcterms:modified xsi:type="dcterms:W3CDTF">2020-11-15T07:07:12Z</dcterms:modified>
</cp:coreProperties>
</file>