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7" r:id="rId6"/>
    <p:sldId id="258" r:id="rId7"/>
    <p:sldId id="259" r:id="rId8"/>
    <p:sldId id="260" r:id="rId9"/>
    <p:sldId id="263" r:id="rId10"/>
    <p:sldId id="261" r:id="rId11"/>
    <p:sldId id="266" r:id="rId12"/>
    <p:sldId id="264" r:id="rId13"/>
    <p:sldId id="265" r:id="rId14"/>
    <p:sldId id="262" r:id="rId15"/>
    <p:sldId id="267" r:id="rId16"/>
    <p:sldId id="268" r:id="rId17"/>
    <p:sldId id="269" r:id="rId18"/>
    <p:sldId id="271" r:id="rId19"/>
    <p:sldId id="272" r:id="rId20"/>
    <p:sldId id="275" r:id="rId21"/>
    <p:sldId id="273" r:id="rId22"/>
    <p:sldId id="274" r:id="rId23"/>
    <p:sldId id="276" r:id="rId24"/>
    <p:sldId id="25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9F05-DB30-48CF-ABAF-FE731B809D1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80AF-A354-40CC-9348-028496B18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03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9F05-DB30-48CF-ABAF-FE731B809D1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80AF-A354-40CC-9348-028496B18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5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9F05-DB30-48CF-ABAF-FE731B809D1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80AF-A354-40CC-9348-028496B18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5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9F05-DB30-48CF-ABAF-FE731B809D1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80AF-A354-40CC-9348-028496B18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64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9F05-DB30-48CF-ABAF-FE731B809D1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80AF-A354-40CC-9348-028496B18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88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9F05-DB30-48CF-ABAF-FE731B809D1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80AF-A354-40CC-9348-028496B18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81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9F05-DB30-48CF-ABAF-FE731B809D1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80AF-A354-40CC-9348-028496B18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98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9F05-DB30-48CF-ABAF-FE731B809D1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80AF-A354-40CC-9348-028496B18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8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9F05-DB30-48CF-ABAF-FE731B809D1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80AF-A354-40CC-9348-028496B18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67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9F05-DB30-48CF-ABAF-FE731B809D1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80AF-A354-40CC-9348-028496B18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7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9F05-DB30-48CF-ABAF-FE731B809D1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80AF-A354-40CC-9348-028496B18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24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19F05-DB30-48CF-ABAF-FE731B809D1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C80AF-A354-40CC-9348-028496B18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8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://shkolurok.ucoz.ne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audio10.wav"/><Relationship Id="rId17" Type="http://schemas.openxmlformats.org/officeDocument/2006/relationships/image" Target="../media/image25.png"/><Relationship Id="rId2" Type="http://schemas.openxmlformats.org/officeDocument/2006/relationships/audio" Target="../media/media1.wav"/><Relationship Id="rId16" Type="http://schemas.openxmlformats.org/officeDocument/2006/relationships/slide" Target="slide2.xml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audio" Target="../media/audio9.wav"/><Relationship Id="rId5" Type="http://schemas.microsoft.com/office/2007/relationships/media" Target="../media/media3.wav"/><Relationship Id="rId15" Type="http://schemas.openxmlformats.org/officeDocument/2006/relationships/image" Target="../media/image24.png"/><Relationship Id="rId10" Type="http://schemas.openxmlformats.org/officeDocument/2006/relationships/audio" Target="../media/audio8.wav"/><Relationship Id="rId19" Type="http://schemas.openxmlformats.org/officeDocument/2006/relationships/image" Target="../media/image27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.wav"/><Relationship Id="rId7" Type="http://schemas.openxmlformats.org/officeDocument/2006/relationships/audio" Target="../media/audio9.wav"/><Relationship Id="rId12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11.wav"/><Relationship Id="rId11" Type="http://schemas.openxmlformats.org/officeDocument/2006/relationships/slide" Target="slide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jpeg"/><Relationship Id="rId4" Type="http://schemas.openxmlformats.org/officeDocument/2006/relationships/audio" Target="../media/media5.wav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slide" Target="slide2.xml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1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4.xml"/><Relationship Id="rId10" Type="http://schemas.openxmlformats.org/officeDocument/2006/relationships/slide" Target="slide20.xml"/><Relationship Id="rId4" Type="http://schemas.openxmlformats.org/officeDocument/2006/relationships/slide" Target="slide3.xml"/><Relationship Id="rId9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img1.joyreactor.cc/pics/comment/%D0%BC%D0%B0%D1%88%D0%B8%D0%BD%D0%B0-%D1%81%D0%B0%D0%BC%D1%83%D1%80%D0%B0%D0%B9-%D1%80%D1%83%D1%87%D0%BA%D0%B0-%D0%BF%D0%B5%D1%80%D0%B5%D0%BA%D0%BB%D1%8E%D1%87%D0%B5%D0%BD%D0%B8%D1%8F-%D0%BF%D0%B5%D1%80%D0%B5%D0%B4%25D" TargetMode="External"/><Relationship Id="rId13" Type="http://schemas.openxmlformats.org/officeDocument/2006/relationships/hyperlink" Target="http://img-fotki.yandex.ru/get/6702/50114850.4f8/0_d66fd_1cd4ec5c_M.png" TargetMode="External"/><Relationship Id="rId18" Type="http://schemas.openxmlformats.org/officeDocument/2006/relationships/hyperlink" Target="http://img-fotki.yandex.ru/get/9164/16969765.1b5/0_87aea_1643ab0d_M.png" TargetMode="External"/><Relationship Id="rId26" Type="http://schemas.openxmlformats.org/officeDocument/2006/relationships/hyperlink" Target="http://piramidka.net/wp-content/uploads/2014/07/les.png" TargetMode="External"/><Relationship Id="rId3" Type="http://schemas.openxmlformats.org/officeDocument/2006/relationships/hyperlink" Target="http://img-fotki.yandex.ru/get/9155/16969765.1b1/0_87712_f74cc689_M.png" TargetMode="External"/><Relationship Id="rId21" Type="http://schemas.openxmlformats.org/officeDocument/2006/relationships/hyperlink" Target="http://img-fotki.yandex.ru/get/9152/16969765.1b5/0_87aec_a7b34d53_M.png" TargetMode="External"/><Relationship Id="rId7" Type="http://schemas.openxmlformats.org/officeDocument/2006/relationships/hyperlink" Target="http://pngimg.com/upload/small/bulb_PNG1251.png" TargetMode="External"/><Relationship Id="rId12" Type="http://schemas.openxmlformats.org/officeDocument/2006/relationships/hyperlink" Target="http://pngimg.com/upload/banana_PNG826.png" TargetMode="External"/><Relationship Id="rId17" Type="http://schemas.openxmlformats.org/officeDocument/2006/relationships/hyperlink" Target="http://img0.liveinternet.ru/images/attach/c/2/73/549/73549562_3.png" TargetMode="External"/><Relationship Id="rId25" Type="http://schemas.openxmlformats.org/officeDocument/2006/relationships/hyperlink" Target="https://img-fotki.yandex.ru/get/9313/96206472.727/0_15e773_b628cd4d_orig.png" TargetMode="External"/><Relationship Id="rId2" Type="http://schemas.openxmlformats.org/officeDocument/2006/relationships/hyperlink" Target="http://lavka-news.ru/photoshop/risunki/ramki/ramochki33.png" TargetMode="External"/><Relationship Id="rId16" Type="http://schemas.openxmlformats.org/officeDocument/2006/relationships/hyperlink" Target="http://olesya-emelyanova.ru/index-stihi-zagadki_kolobok.html" TargetMode="External"/><Relationship Id="rId20" Type="http://schemas.openxmlformats.org/officeDocument/2006/relationships/hyperlink" Target="http://img-fotki.yandex.ru/get/9496/16969765.1b5/0_87ae8_684430ed_M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.wuji8.com/upload/1/10/110277ea5c87eaeb3b930f5fca9863e6.jpg" TargetMode="External"/><Relationship Id="rId11" Type="http://schemas.openxmlformats.org/officeDocument/2006/relationships/hyperlink" Target="http://abload.de/img/apple_png36eyobr.png" TargetMode="External"/><Relationship Id="rId24" Type="http://schemas.openxmlformats.org/officeDocument/2006/relationships/hyperlink" Target="https://encrypted-tbn0.gstatic.com/images?q=tbn:ANd9GcQiOPj59eUrKI8iRFeJSY_v_e5Q2OycPsGFP5FUqN46xx46bmGa" TargetMode="External"/><Relationship Id="rId5" Type="http://schemas.openxmlformats.org/officeDocument/2006/relationships/hyperlink" Target="http://zakazvorot.ru/images/stories/voleyball/micasa5.png" TargetMode="External"/><Relationship Id="rId15" Type="http://schemas.openxmlformats.org/officeDocument/2006/relationships/hyperlink" Target="http://img-fotki.yandex.ru/get/6823/16969765.23c/0_911a0_2cd5e4de_orig.png" TargetMode="External"/><Relationship Id="rId23" Type="http://schemas.openxmlformats.org/officeDocument/2006/relationships/hyperlink" Target="http://savepic.net/6957719.png" TargetMode="External"/><Relationship Id="rId10" Type="http://schemas.openxmlformats.org/officeDocument/2006/relationships/hyperlink" Target="http://www.amstor.ua/modules/pages/upload/images/4_Bulochka-Plushka_BIG.png" TargetMode="External"/><Relationship Id="rId19" Type="http://schemas.openxmlformats.org/officeDocument/2006/relationships/hyperlink" Target="http://img-fotki.yandex.ru/get/9068/16969765.1b5/0_87ae9_142253ed_M.png" TargetMode="External"/><Relationship Id="rId4" Type="http://schemas.openxmlformats.org/officeDocument/2006/relationships/hyperlink" Target="http://razvitierebenka.info/wp-content/gallery/kartochki-frukty-ovoshhi-yagody/%D0%BE%D0%B3%D1%83%D1%80%D0%B5%D1%86.png" TargetMode="External"/><Relationship Id="rId9" Type="http://schemas.openxmlformats.org/officeDocument/2006/relationships/hyperlink" Target="https://pixabay.com/static/uploads/photo/2013/07/12/12/15/rubiks-cube-145422_960_720.png" TargetMode="External"/><Relationship Id="rId14" Type="http://schemas.openxmlformats.org/officeDocument/2006/relationships/hyperlink" Target="http://&#1088;&#1077;&#1078;&#1091;&#1097;&#1080;&#1081;-&#1087;&#1083;&#1086;&#1090;&#1090;&#1077;&#1088;.&#1088;&#1092;/files/images/upload/ddbcede5d948b38b98d9d1628918eaca.jpg" TargetMode="External"/><Relationship Id="rId22" Type="http://schemas.openxmlformats.org/officeDocument/2006/relationships/hyperlink" Target="http://deti.cbs-angarsk.ru/images/stories/kids/birthday/Kolobok/Kolobok15.jpg" TargetMode="External"/><Relationship Id="rId27" Type="http://schemas.openxmlformats.org/officeDocument/2006/relationships/hyperlink" Target="http://solnushki.ru/sites/default/files/images/red-hatochka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4.jpe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060848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 дорогам сказки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«КОЛОБОК»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5336" y="141281"/>
            <a:ext cx="425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Дидактические игры для дошкольников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502326" y="6093296"/>
            <a:ext cx="540000" cy="540000"/>
          </a:xfrm>
          <a:prstGeom prst="actionButtonForwardNex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сведения 5">
            <a:hlinkClick r:id="" action="ppaction://hlinkshowjump?jump=lastslide" highlightClick="1"/>
          </p:cNvPr>
          <p:cNvSpPr/>
          <p:nvPr/>
        </p:nvSpPr>
        <p:spPr>
          <a:xfrm>
            <a:off x="179512" y="116632"/>
            <a:ext cx="540000" cy="540000"/>
          </a:xfrm>
          <a:prstGeom prst="actionButtonInformation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shkolurok.ucoz.net/mk_ozvuchivani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4214" y="116632"/>
            <a:ext cx="1008112" cy="102489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78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749" y="116632"/>
            <a:ext cx="236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Отгадай загадку</a:t>
            </a:r>
          </a:p>
        </p:txBody>
      </p:sp>
      <p:sp>
        <p:nvSpPr>
          <p:cNvPr id="5" name="AutoShape 8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836712"/>
            <a:ext cx="44750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Ходит лесом без опаски,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Любит пореветь с душой.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Он из всех героев сказки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Самый толстый и большой.</a:t>
            </a:r>
          </a:p>
        </p:txBody>
      </p:sp>
      <p:pic>
        <p:nvPicPr>
          <p:cNvPr id="3074" name="Picture 2" descr="http://img-fotki.yandex.ru/get/9496/16969765.1b5/0_87ae8_684430ed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457887"/>
            <a:ext cx="4021873" cy="58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>
            <a:hlinkClick r:id="" action="ppaction://noaction" highlightClick="1"/>
          </p:cNvPr>
          <p:cNvSpPr/>
          <p:nvPr/>
        </p:nvSpPr>
        <p:spPr>
          <a:xfrm>
            <a:off x="2522615" y="351389"/>
            <a:ext cx="2031777" cy="54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Загадка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>
            <a:hlinkClick r:id="" action="ppaction://noaction" highlightClick="1"/>
          </p:cNvPr>
          <p:cNvSpPr/>
          <p:nvPr/>
        </p:nvSpPr>
        <p:spPr>
          <a:xfrm>
            <a:off x="4726591" y="6016689"/>
            <a:ext cx="2031777" cy="54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Отгадка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2326" y="6093296"/>
            <a:ext cx="540000" cy="540000"/>
          </a:xfrm>
          <a:prstGeom prst="actionButtonForwardNex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48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ХОДИ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749" y="116632"/>
            <a:ext cx="236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Отгадай загадку</a:t>
            </a:r>
          </a:p>
        </p:txBody>
      </p:sp>
      <p:sp>
        <p:nvSpPr>
          <p:cNvPr id="5" name="AutoShape 8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836712"/>
            <a:ext cx="37967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Раньше девицей была,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А теперь коса бела.</a:t>
            </a:r>
          </a:p>
        </p:txBody>
      </p:sp>
      <p:pic>
        <p:nvPicPr>
          <p:cNvPr id="2050" name="Picture 2" descr="http://img-fotki.yandex.ru/get/9068/16969765.1b5/0_87ae9_142253ed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313765"/>
            <a:ext cx="2808312" cy="498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479424" y="170668"/>
            <a:ext cx="540000" cy="540000"/>
          </a:xfrm>
          <a:prstGeom prst="actionButtonHome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в конец 12">
            <a:hlinkClick r:id="" action="ppaction://hlinkshowjump?jump=endshow" highlightClick="1"/>
          </p:cNvPr>
          <p:cNvSpPr/>
          <p:nvPr/>
        </p:nvSpPr>
        <p:spPr>
          <a:xfrm>
            <a:off x="8479424" y="872776"/>
            <a:ext cx="540000" cy="540000"/>
          </a:xfrm>
          <a:prstGeom prst="actionButtonEnd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hlinkClick r:id="" action="ppaction://noaction" highlightClick="1"/>
          </p:cNvPr>
          <p:cNvSpPr/>
          <p:nvPr/>
        </p:nvSpPr>
        <p:spPr>
          <a:xfrm>
            <a:off x="2627784" y="347538"/>
            <a:ext cx="2031777" cy="54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Загадка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 highlightClick="1"/>
          </p:cNvPr>
          <p:cNvSpPr/>
          <p:nvPr/>
        </p:nvSpPr>
        <p:spPr>
          <a:xfrm>
            <a:off x="5752355" y="6298936"/>
            <a:ext cx="2031777" cy="54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Отгадка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1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РАНЬШ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49" y="116632"/>
            <a:ext cx="4545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Кто из героев сказки выше всех?</a:t>
            </a:r>
          </a:p>
        </p:txBody>
      </p:sp>
      <p:pic>
        <p:nvPicPr>
          <p:cNvPr id="3" name="Picture 2" descr="http://img-fotki.yandex.ru/get/9496/16969765.1b5/0_87ae8_684430ed_M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652120" y="1556792"/>
            <a:ext cx="3168352" cy="45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-fotki.yandex.ru/get/9152/16969765.1b5/0_87aec_a7b34d53_M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947879" y="2489993"/>
            <a:ext cx="2333615" cy="364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avepic.net/6957719.png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11560" y="3717032"/>
            <a:ext cx="1691680" cy="23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971600" y="3933056"/>
            <a:ext cx="1152128" cy="210750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538622" y="2879304"/>
            <a:ext cx="1537434" cy="325696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rId16" action="ppaction://hlinksldjump" highlightClick="1"/>
          </p:cNvPr>
          <p:cNvSpPr/>
          <p:nvPr/>
        </p:nvSpPr>
        <p:spPr>
          <a:xfrm>
            <a:off x="8479424" y="170668"/>
            <a:ext cx="540000" cy="540000"/>
          </a:xfrm>
          <a:prstGeom prst="actionButtonHome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479424" y="872776"/>
            <a:ext cx="540000" cy="540000"/>
          </a:xfrm>
          <a:prstGeom prst="actionButtonForwardNex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МЕДВЕДЬ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9" name="ПОДУМАЙ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2" name="ПОДУМАЙ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3" name="НАТА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4" name="ОЙ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7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МЕДВЕД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49" y="116632"/>
            <a:ext cx="4499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Кто из героев сказки ниже всех?</a:t>
            </a:r>
          </a:p>
        </p:txBody>
      </p:sp>
      <p:pic>
        <p:nvPicPr>
          <p:cNvPr id="4" name="Picture 2" descr="http://img-fotki.yandex.ru/get/9152/16969765.1b5/0_87aec_a7b34d53_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947879" y="2489993"/>
            <a:ext cx="2333615" cy="364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avepic.net/6957719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11560" y="3717032"/>
            <a:ext cx="1691680" cy="23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deti.cbs-angarsk.ru/images/stories/kids/birthday/Kolobok/Kolobok15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2506726"/>
            <a:ext cx="1944216" cy="36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3419872" y="2695378"/>
            <a:ext cx="1656184" cy="335533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516216" y="2780928"/>
            <a:ext cx="1656184" cy="335533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11" action="ppaction://hlinksldjump" highlightClick="1"/>
          </p:cNvPr>
          <p:cNvSpPr/>
          <p:nvPr/>
        </p:nvSpPr>
        <p:spPr>
          <a:xfrm>
            <a:off x="8479424" y="170668"/>
            <a:ext cx="540000" cy="540000"/>
          </a:xfrm>
          <a:prstGeom prst="actionButtonHome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в конец 9">
            <a:hlinkClick r:id="" action="ppaction://hlinkshowjump?jump=endshow" highlightClick="1"/>
          </p:cNvPr>
          <p:cNvSpPr/>
          <p:nvPr/>
        </p:nvSpPr>
        <p:spPr>
          <a:xfrm>
            <a:off x="8479424" y="872776"/>
            <a:ext cx="540000" cy="540000"/>
          </a:xfrm>
          <a:prstGeom prst="actionButtonEnd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ПОДУМАЙ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1" name="ПОДУМАЙ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2" name="ТЫ МОЛОДЕЦ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6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ТЫ МОЛОДЕ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ПОДУМА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49" y="116632"/>
            <a:ext cx="375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Кто из героев за кем идёт?</a:t>
            </a:r>
          </a:p>
        </p:txBody>
      </p:sp>
      <p:pic>
        <p:nvPicPr>
          <p:cNvPr id="4" name="Picture 2" descr="http://img-fotki.yandex.ru/get/9152/16969765.1b5/0_87aec_a7b34d53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682318"/>
            <a:ext cx="2333615" cy="364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avepic.net/6957719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164288" y="4005064"/>
            <a:ext cx="1691680" cy="23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deti.cbs-angarsk.ru/images/stories/kids/birthday/Kolobok/Kolobok15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708920"/>
            <a:ext cx="1944216" cy="36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-fotki.yandex.ru/get/9496/16969765.1b5/0_87ae8_684430ed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749" y="1798706"/>
            <a:ext cx="3168352" cy="45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омой 8">
            <a:hlinkClick r:id="rId6" action="ppaction://hlinksldjump" highlightClick="1"/>
          </p:cNvPr>
          <p:cNvSpPr/>
          <p:nvPr/>
        </p:nvSpPr>
        <p:spPr>
          <a:xfrm>
            <a:off x="8479424" y="170668"/>
            <a:ext cx="540000" cy="540000"/>
          </a:xfrm>
          <a:prstGeom prst="actionButtonHome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в конец 9">
            <a:hlinkClick r:id="" action="ppaction://hlinkshowjump?jump=endshow" highlightClick="1"/>
          </p:cNvPr>
          <p:cNvSpPr/>
          <p:nvPr/>
        </p:nvSpPr>
        <p:spPr>
          <a:xfrm>
            <a:off x="8479424" y="872776"/>
            <a:ext cx="540000" cy="540000"/>
          </a:xfrm>
          <a:prstGeom prst="actionButtonEnd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49" y="116632"/>
            <a:ext cx="563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Выбери только героев сказки «Колобок»</a:t>
            </a:r>
          </a:p>
        </p:txBody>
      </p:sp>
      <p:pic>
        <p:nvPicPr>
          <p:cNvPr id="4" name="Picture 2" descr="http://img-fotki.yandex.ru/get/9152/16969765.1b5/0_87aec_a7b34d53_M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4480215"/>
            <a:ext cx="1152127" cy="18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avepic.net/6957719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2240" y="1700808"/>
            <a:ext cx="1130625" cy="155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deti.cbs-angarsk.ru/images/stories/kids/birthday/Kolobok/Kolobok15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915815" y="4195319"/>
            <a:ext cx="936104" cy="177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-fotki.yandex.ru/get/9496/16969765.1b5/0_87ae8_684430ed_M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59" y="1412776"/>
            <a:ext cx="1584176" cy="229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0.liveinternet.ru/images/attach/c/2/73/549/73549562_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169189"/>
            <a:ext cx="1584176" cy="130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-fotki.yandex.ru/get/9068/16969765.1b5/0_87ae9_142253ed_M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220" y="4171300"/>
            <a:ext cx="1188133" cy="210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olnushki.ru/sites/default/files/images/red-hatochka.jp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5" y="2042235"/>
            <a:ext cx="1237867" cy="164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encrypted-tbn0.gstatic.com/images?q=tbn:ANd9GcQiOPj59eUrKI8iRFeJSY_v_e5Q2OycPsGFP5FUqN46xx46bmGa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209" y="3203865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омой 10">
            <a:hlinkClick r:id="rId10" action="ppaction://hlinksldjump" highlightClick="1"/>
          </p:cNvPr>
          <p:cNvSpPr/>
          <p:nvPr/>
        </p:nvSpPr>
        <p:spPr>
          <a:xfrm>
            <a:off x="8479424" y="170668"/>
            <a:ext cx="540000" cy="540000"/>
          </a:xfrm>
          <a:prstGeom prst="actionButtonHome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в конец 11">
            <a:hlinkClick r:id="" action="ppaction://hlinkshowjump?jump=endshow" highlightClick="1"/>
          </p:cNvPr>
          <p:cNvSpPr/>
          <p:nvPr/>
        </p:nvSpPr>
        <p:spPr>
          <a:xfrm>
            <a:off x="8479424" y="872776"/>
            <a:ext cx="540000" cy="540000"/>
          </a:xfrm>
          <a:prstGeom prst="actionButtonEnd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9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49" y="116632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Найди лишний рисунок</a:t>
            </a:r>
          </a:p>
        </p:txBody>
      </p:sp>
      <p:pic>
        <p:nvPicPr>
          <p:cNvPr id="3" name="Picture 2" descr="http://savepic.net/6957719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52301" y="2574059"/>
            <a:ext cx="1691680" cy="23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savepic.net/6957719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592288" y="2574059"/>
            <a:ext cx="1691680" cy="23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avepic.net/6957719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608512" y="2574059"/>
            <a:ext cx="1691680" cy="23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552728" y="2574059"/>
            <a:ext cx="1691680" cy="2323527"/>
            <a:chOff x="6552728" y="2574059"/>
            <a:chExt cx="1691680" cy="2323527"/>
          </a:xfrm>
        </p:grpSpPr>
        <p:pic>
          <p:nvPicPr>
            <p:cNvPr id="6" name="Picture 2" descr="http://savepic.net/6957719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6552728" y="2574059"/>
              <a:ext cx="1691680" cy="2323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Овал 6"/>
            <p:cNvSpPr/>
            <p:nvPr/>
          </p:nvSpPr>
          <p:spPr>
            <a:xfrm rot="1342121">
              <a:off x="6578551" y="2708920"/>
              <a:ext cx="770384" cy="28803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479424" y="170668"/>
            <a:ext cx="540000" cy="540000"/>
          </a:xfrm>
          <a:prstGeom prst="actionButtonHome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479424" y="872776"/>
            <a:ext cx="540000" cy="540000"/>
          </a:xfrm>
          <a:prstGeom prst="actionButtonForwardNex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78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49" y="116632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Найди лишний рисунок</a:t>
            </a:r>
          </a:p>
        </p:txBody>
      </p:sp>
      <p:pic>
        <p:nvPicPr>
          <p:cNvPr id="8" name="Picture 2" descr="http://img-fotki.yandex.ru/get/9164/16969765.1b5/0_87aea_1643ab0d_M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2204864"/>
            <a:ext cx="2020314" cy="267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-fotki.yandex.ru/get/9164/16969765.1b5/0_87aea_1643ab0d_M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1686" y="2204864"/>
            <a:ext cx="2020314" cy="267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-fotki.yandex.ru/get/9164/16969765.1b5/0_87aea_1643ab0d_M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1926" y="2204864"/>
            <a:ext cx="2020314" cy="267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-fotki.yandex.ru/get/9164/16969765.1b5/0_87aea_1643ab0d_M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2166" y="2204864"/>
            <a:ext cx="2020314" cy="267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479424" y="170668"/>
            <a:ext cx="540000" cy="540000"/>
          </a:xfrm>
          <a:prstGeom prst="actionButtonHome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479424" y="872776"/>
            <a:ext cx="540000" cy="540000"/>
          </a:xfrm>
          <a:prstGeom prst="actionButtonForwardNex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2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49" y="116632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Найди лишний рисунок</a:t>
            </a:r>
          </a:p>
        </p:txBody>
      </p:sp>
      <p:pic>
        <p:nvPicPr>
          <p:cNvPr id="8" name="Picture 2" descr="http://img-fotki.yandex.ru/get/9496/16969765.1b5/0_87ae8_684430ed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2043449" cy="29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-fotki.yandex.ru/get/9496/16969765.1b5/0_87ae8_684430ed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0799" y="1988840"/>
            <a:ext cx="2043449" cy="29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-fotki.yandex.ru/get/9496/16969765.1b5/0_87ae8_684430ed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3047" y="1988840"/>
            <a:ext cx="2043449" cy="29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528551" y="1988840"/>
            <a:ext cx="2043449" cy="2961521"/>
            <a:chOff x="2528551" y="1988840"/>
            <a:chExt cx="2043449" cy="2961521"/>
          </a:xfrm>
        </p:grpSpPr>
        <p:pic>
          <p:nvPicPr>
            <p:cNvPr id="9" name="Picture 2" descr="http://img-fotki.yandex.ru/get/9496/16969765.1b5/0_87ae8_684430ed_M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8551" y="1988840"/>
              <a:ext cx="2043449" cy="2961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Овал 11"/>
            <p:cNvSpPr/>
            <p:nvPr/>
          </p:nvSpPr>
          <p:spPr>
            <a:xfrm>
              <a:off x="3779912" y="2216175"/>
              <a:ext cx="288032" cy="194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479424" y="170668"/>
            <a:ext cx="540000" cy="540000"/>
          </a:xfrm>
          <a:prstGeom prst="actionButtonHome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479424" y="872776"/>
            <a:ext cx="540000" cy="540000"/>
          </a:xfrm>
          <a:prstGeom prst="actionButtonForwardNex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09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49" y="116632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Найди лишний рисунок</a:t>
            </a:r>
          </a:p>
        </p:txBody>
      </p:sp>
      <p:pic>
        <p:nvPicPr>
          <p:cNvPr id="13" name="Picture 2" descr="http://img-fotki.yandex.ru/get/9068/16969765.1b5/0_87ae9_142253ed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1616730" cy="286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9068/16969765.1b5/0_87ae9_142253ed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1454" y="2132856"/>
            <a:ext cx="1616730" cy="286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9068/16969765.1b5/0_87ae9_142253ed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2132856"/>
            <a:ext cx="1616730" cy="286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523222" y="2132856"/>
            <a:ext cx="1616730" cy="2869936"/>
            <a:chOff x="2523222" y="2132856"/>
            <a:chExt cx="1616730" cy="2869936"/>
          </a:xfrm>
        </p:grpSpPr>
        <p:pic>
          <p:nvPicPr>
            <p:cNvPr id="14" name="Picture 2" descr="http://img-fotki.yandex.ru/get/9068/16969765.1b5/0_87ae9_142253ed_M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222" y="2132856"/>
              <a:ext cx="1616730" cy="2869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Овал 2"/>
            <p:cNvSpPr/>
            <p:nvPr/>
          </p:nvSpPr>
          <p:spPr>
            <a:xfrm>
              <a:off x="3207526" y="3284984"/>
              <a:ext cx="124061" cy="971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479424" y="170668"/>
            <a:ext cx="540000" cy="540000"/>
          </a:xfrm>
          <a:prstGeom prst="actionButtonHome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в конец 9">
            <a:hlinkClick r:id="" action="ppaction://hlinkshowjump?jump=endshow" highlightClick="1"/>
          </p:cNvPr>
          <p:cNvSpPr/>
          <p:nvPr/>
        </p:nvSpPr>
        <p:spPr>
          <a:xfrm>
            <a:off x="8479424" y="872776"/>
            <a:ext cx="540000" cy="540000"/>
          </a:xfrm>
          <a:prstGeom prst="actionButtonEnd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7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tkam.ucoz.ru/_ld/0/71273054.jpg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1675"/>
            <a:ext cx="1951642" cy="234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57502" y="548679"/>
            <a:ext cx="3828997" cy="830997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perspectiveLeft"/>
              <a:lightRig rig="contrasting" dir="t"/>
            </a:scene3d>
            <a:sp3d extrusionH="152400">
              <a:bevelT w="215900" h="38100"/>
              <a:extrusionClr>
                <a:schemeClr val="accent6">
                  <a:lumMod val="75000"/>
                </a:schemeClr>
              </a:extrusionClr>
            </a:sp3d>
          </a:bodyPr>
          <a:lstStyle/>
          <a:p>
            <a:r>
              <a:rPr lang="ru-RU" sz="4800" b="1" dirty="0" smtClean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Игровое поле</a:t>
            </a:r>
            <a:endParaRPr lang="ru-RU" sz="4800" b="1" dirty="0"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051720" y="1657400"/>
            <a:ext cx="2505428" cy="957808"/>
            <a:chOff x="971600" y="1484784"/>
            <a:chExt cx="2505428" cy="957808"/>
          </a:xfrm>
        </p:grpSpPr>
        <p:sp>
          <p:nvSpPr>
            <p:cNvPr id="7" name="Стрелка вправо 6"/>
            <p:cNvSpPr/>
            <p:nvPr/>
          </p:nvSpPr>
          <p:spPr>
            <a:xfrm>
              <a:off x="2498620" y="1556792"/>
              <a:ext cx="978408" cy="885800"/>
            </a:xfrm>
            <a:prstGeom prst="rightArrow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Скругленный прямоугольник 5">
              <a:hlinkClick r:id="rId3" action="ppaction://hlinksldjump"/>
            </p:cNvPr>
            <p:cNvSpPr/>
            <p:nvPr/>
          </p:nvSpPr>
          <p:spPr>
            <a:xfrm>
              <a:off x="971600" y="1484784"/>
              <a:ext cx="2016224" cy="914400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perspectiveLef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accent2">
                        <a:lumMod val="40000"/>
                        <a:lumOff val="60000"/>
                        <a:alpha val="60000"/>
                      </a:schemeClr>
                    </a:glow>
                  </a:effectLst>
                </a:rPr>
                <a:t>Загадки</a:t>
              </a:r>
              <a:r>
                <a:rPr lang="ru-RU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ru-RU" sz="2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051720" y="2881536"/>
            <a:ext cx="2505428" cy="957808"/>
            <a:chOff x="971600" y="1484784"/>
            <a:chExt cx="2505428" cy="957808"/>
          </a:xfrm>
        </p:grpSpPr>
        <p:sp>
          <p:nvSpPr>
            <p:cNvPr id="10" name="Стрелка вправо 9"/>
            <p:cNvSpPr/>
            <p:nvPr/>
          </p:nvSpPr>
          <p:spPr>
            <a:xfrm>
              <a:off x="2498620" y="1556792"/>
              <a:ext cx="978408" cy="885800"/>
            </a:xfrm>
            <a:prstGeom prst="rightArrow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Скругленный прямоугольник 10">
              <a:hlinkClick r:id="rId4" action="ppaction://hlinksldjump"/>
            </p:cNvPr>
            <p:cNvSpPr/>
            <p:nvPr/>
          </p:nvSpPr>
          <p:spPr>
            <a:xfrm>
              <a:off x="971600" y="1484784"/>
              <a:ext cx="2016224" cy="914400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perspectiveLef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accent2">
                        <a:lumMod val="40000"/>
                        <a:lumOff val="60000"/>
                        <a:alpha val="60000"/>
                      </a:schemeClr>
                    </a:glow>
                  </a:effectLst>
                </a:rPr>
                <a:t>Форма предметов</a:t>
              </a:r>
              <a:r>
                <a:rPr lang="ru-RU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ru-RU" sz="2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051720" y="4105672"/>
            <a:ext cx="2505428" cy="957808"/>
            <a:chOff x="971600" y="1484784"/>
            <a:chExt cx="2505428" cy="957808"/>
          </a:xfrm>
        </p:grpSpPr>
        <p:sp>
          <p:nvSpPr>
            <p:cNvPr id="13" name="Стрелка вправо 12"/>
            <p:cNvSpPr/>
            <p:nvPr/>
          </p:nvSpPr>
          <p:spPr>
            <a:xfrm>
              <a:off x="2498620" y="1556792"/>
              <a:ext cx="978408" cy="885800"/>
            </a:xfrm>
            <a:prstGeom prst="rightArrow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>
              <a:hlinkClick r:id="rId5" action="ppaction://hlinksldjump"/>
            </p:cNvPr>
            <p:cNvSpPr/>
            <p:nvPr/>
          </p:nvSpPr>
          <p:spPr>
            <a:xfrm>
              <a:off x="971600" y="1484784"/>
              <a:ext cx="2016224" cy="914400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perspectiveLef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accent2">
                        <a:lumMod val="40000"/>
                        <a:lumOff val="60000"/>
                        <a:alpha val="60000"/>
                      </a:schemeClr>
                    </a:glow>
                  </a:effectLst>
                </a:rPr>
                <a:t>Цвет предметов</a:t>
              </a:r>
              <a:r>
                <a:rPr lang="ru-RU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ru-RU" sz="2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051720" y="5401816"/>
            <a:ext cx="2505428" cy="957808"/>
            <a:chOff x="971600" y="1484784"/>
            <a:chExt cx="2505428" cy="957808"/>
          </a:xfrm>
        </p:grpSpPr>
        <p:sp>
          <p:nvSpPr>
            <p:cNvPr id="18" name="Стрелка вправо 17"/>
            <p:cNvSpPr/>
            <p:nvPr/>
          </p:nvSpPr>
          <p:spPr>
            <a:xfrm>
              <a:off x="2498620" y="1556792"/>
              <a:ext cx="978408" cy="885800"/>
            </a:xfrm>
            <a:prstGeom prst="rightArrow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>
              <a:hlinkClick r:id="rId6" action="ppaction://hlinksldjump"/>
            </p:cNvPr>
            <p:cNvSpPr/>
            <p:nvPr/>
          </p:nvSpPr>
          <p:spPr>
            <a:xfrm>
              <a:off x="971600" y="1484784"/>
              <a:ext cx="2016224" cy="914400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perspectiveLef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accent2">
                        <a:lumMod val="40000"/>
                        <a:lumOff val="60000"/>
                        <a:alpha val="60000"/>
                      </a:schemeClr>
                    </a:glow>
                  </a:effectLst>
                </a:rPr>
                <a:t>Высота  предметов</a:t>
              </a:r>
              <a:r>
                <a:rPr lang="ru-RU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ru-RU" sz="2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946892" y="1679104"/>
            <a:ext cx="2505428" cy="957808"/>
            <a:chOff x="971600" y="1484784"/>
            <a:chExt cx="2505428" cy="957808"/>
          </a:xfrm>
        </p:grpSpPr>
        <p:sp>
          <p:nvSpPr>
            <p:cNvPr id="24" name="Стрелка вправо 23"/>
            <p:cNvSpPr/>
            <p:nvPr/>
          </p:nvSpPr>
          <p:spPr>
            <a:xfrm>
              <a:off x="2498620" y="1556792"/>
              <a:ext cx="978408" cy="885800"/>
            </a:xfrm>
            <a:prstGeom prst="rightArrow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Скругленный прямоугольник 24">
              <a:hlinkClick r:id="rId7" action="ppaction://hlinksldjump"/>
            </p:cNvPr>
            <p:cNvSpPr/>
            <p:nvPr/>
          </p:nvSpPr>
          <p:spPr>
            <a:xfrm>
              <a:off x="971600" y="1484784"/>
              <a:ext cx="2016224" cy="914400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perspectiveLef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accent2">
                        <a:lumMod val="40000"/>
                        <a:lumOff val="60000"/>
                        <a:alpha val="60000"/>
                      </a:schemeClr>
                    </a:glow>
                  </a:effectLst>
                </a:rPr>
                <a:t>Следование друг за другом</a:t>
              </a:r>
              <a:r>
                <a:rPr lang="ru-RU" sz="2000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ru-RU" sz="2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946892" y="2903240"/>
            <a:ext cx="2505428" cy="957808"/>
            <a:chOff x="971600" y="1484784"/>
            <a:chExt cx="2505428" cy="957808"/>
          </a:xfrm>
        </p:grpSpPr>
        <p:sp>
          <p:nvSpPr>
            <p:cNvPr id="27" name="Стрелка вправо 26"/>
            <p:cNvSpPr/>
            <p:nvPr/>
          </p:nvSpPr>
          <p:spPr>
            <a:xfrm>
              <a:off x="2498620" y="1556792"/>
              <a:ext cx="978408" cy="885800"/>
            </a:xfrm>
            <a:prstGeom prst="rightArrow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Скругленный прямоугольник 27">
              <a:hlinkClick r:id="rId8" action="ppaction://hlinksldjump"/>
            </p:cNvPr>
            <p:cNvSpPr/>
            <p:nvPr/>
          </p:nvSpPr>
          <p:spPr>
            <a:xfrm>
              <a:off x="971600" y="1484784"/>
              <a:ext cx="2016224" cy="914400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perspectiveLef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accent2">
                        <a:lumMod val="40000"/>
                        <a:lumOff val="60000"/>
                        <a:alpha val="60000"/>
                      </a:schemeClr>
                    </a:glow>
                  </a:effectLst>
                </a:rPr>
                <a:t>Выбор героев сказки</a:t>
              </a:r>
              <a:r>
                <a:rPr lang="ru-RU" sz="2000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ru-RU" sz="2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946892" y="4127376"/>
            <a:ext cx="2505428" cy="957808"/>
            <a:chOff x="971600" y="1484784"/>
            <a:chExt cx="2505428" cy="957808"/>
          </a:xfrm>
        </p:grpSpPr>
        <p:sp>
          <p:nvSpPr>
            <p:cNvPr id="30" name="Стрелка вправо 29"/>
            <p:cNvSpPr/>
            <p:nvPr/>
          </p:nvSpPr>
          <p:spPr>
            <a:xfrm>
              <a:off x="2498620" y="1556792"/>
              <a:ext cx="978408" cy="885800"/>
            </a:xfrm>
            <a:prstGeom prst="rightArrow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кругленный прямоугольник 30">
              <a:hlinkClick r:id="rId9" action="ppaction://hlinksldjump"/>
            </p:cNvPr>
            <p:cNvSpPr/>
            <p:nvPr/>
          </p:nvSpPr>
          <p:spPr>
            <a:xfrm>
              <a:off x="971600" y="1484784"/>
              <a:ext cx="2016224" cy="914400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perspectiveLef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accent2">
                        <a:lumMod val="40000"/>
                        <a:lumOff val="60000"/>
                        <a:alpha val="60000"/>
                      </a:schemeClr>
                    </a:glow>
                  </a:effectLst>
                </a:rPr>
                <a:t>Лишний предмет</a:t>
              </a:r>
              <a:r>
                <a:rPr lang="ru-RU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ru-RU" sz="2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4946892" y="5423520"/>
            <a:ext cx="2505428" cy="957808"/>
            <a:chOff x="971600" y="1484784"/>
            <a:chExt cx="2505428" cy="957808"/>
          </a:xfrm>
        </p:grpSpPr>
        <p:sp>
          <p:nvSpPr>
            <p:cNvPr id="33" name="Стрелка вправо 32"/>
            <p:cNvSpPr/>
            <p:nvPr/>
          </p:nvSpPr>
          <p:spPr>
            <a:xfrm>
              <a:off x="2498620" y="1556792"/>
              <a:ext cx="978408" cy="885800"/>
            </a:xfrm>
            <a:prstGeom prst="rightArrow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Скругленный прямоугольник 33">
              <a:hlinkClick r:id="rId10" action="ppaction://hlinksldjump"/>
            </p:cNvPr>
            <p:cNvSpPr/>
            <p:nvPr/>
          </p:nvSpPr>
          <p:spPr>
            <a:xfrm>
              <a:off x="971600" y="1484784"/>
              <a:ext cx="2016224" cy="914400"/>
            </a:xfrm>
            <a:prstGeom prst="round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75000"/>
                </a:schemeClr>
              </a:solidFill>
            </a:ln>
            <a:scene3d>
              <a:camera prst="perspectiveLef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accent2">
                        <a:lumMod val="40000"/>
                        <a:lumOff val="60000"/>
                        <a:alpha val="60000"/>
                      </a:schemeClr>
                    </a:glow>
                  </a:effectLst>
                </a:rPr>
                <a:t>Кто за кем?</a:t>
              </a:r>
              <a:r>
                <a:rPr lang="ru-RU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ru-RU" sz="2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5" name="Управляющая кнопка: в конец 34">
            <a:hlinkClick r:id="" action="ppaction://hlinkshowjump?jump=endshow" highlightClick="1"/>
          </p:cNvPr>
          <p:cNvSpPr/>
          <p:nvPr/>
        </p:nvSpPr>
        <p:spPr>
          <a:xfrm>
            <a:off x="8479424" y="296712"/>
            <a:ext cx="540000" cy="540000"/>
          </a:xfrm>
          <a:prstGeom prst="actionButtonEnd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46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2051720" y="1340768"/>
            <a:ext cx="6315959" cy="4570377"/>
          </a:xfrm>
          <a:custGeom>
            <a:avLst/>
            <a:gdLst>
              <a:gd name="connsiteX0" fmla="*/ 0 w 6315959"/>
              <a:gd name="connsiteY0" fmla="*/ 262328 h 4570377"/>
              <a:gd name="connsiteX1" fmla="*/ 1310326 w 6315959"/>
              <a:gd name="connsiteY1" fmla="*/ 102072 h 4570377"/>
              <a:gd name="connsiteX2" fmla="*/ 1583703 w 6315959"/>
              <a:gd name="connsiteY2" fmla="*/ 1619787 h 4570377"/>
              <a:gd name="connsiteX3" fmla="*/ 3374796 w 6315959"/>
              <a:gd name="connsiteY3" fmla="*/ 1695202 h 4570377"/>
              <a:gd name="connsiteX4" fmla="*/ 4025245 w 6315959"/>
              <a:gd name="connsiteY4" fmla="*/ 3514575 h 4570377"/>
              <a:gd name="connsiteX5" fmla="*/ 5373278 w 6315959"/>
              <a:gd name="connsiteY5" fmla="*/ 3448587 h 4570377"/>
              <a:gd name="connsiteX6" fmla="*/ 6315959 w 6315959"/>
              <a:gd name="connsiteY6" fmla="*/ 4570377 h 4570377"/>
              <a:gd name="connsiteX7" fmla="*/ 6315959 w 6315959"/>
              <a:gd name="connsiteY7" fmla="*/ 4570377 h 457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959" h="4570377">
                <a:moveTo>
                  <a:pt x="0" y="262328"/>
                </a:moveTo>
                <a:cubicBezTo>
                  <a:pt x="523188" y="69078"/>
                  <a:pt x="1046376" y="-124171"/>
                  <a:pt x="1310326" y="102072"/>
                </a:cubicBezTo>
                <a:cubicBezTo>
                  <a:pt x="1574276" y="328315"/>
                  <a:pt x="1239625" y="1354265"/>
                  <a:pt x="1583703" y="1619787"/>
                </a:cubicBezTo>
                <a:cubicBezTo>
                  <a:pt x="1927781" y="1885309"/>
                  <a:pt x="2967872" y="1379404"/>
                  <a:pt x="3374796" y="1695202"/>
                </a:cubicBezTo>
                <a:cubicBezTo>
                  <a:pt x="3781720" y="2011000"/>
                  <a:pt x="3692165" y="3222344"/>
                  <a:pt x="4025245" y="3514575"/>
                </a:cubicBezTo>
                <a:cubicBezTo>
                  <a:pt x="4358325" y="3806806"/>
                  <a:pt x="4991492" y="3272620"/>
                  <a:pt x="5373278" y="3448587"/>
                </a:cubicBezTo>
                <a:cubicBezTo>
                  <a:pt x="5755064" y="3624554"/>
                  <a:pt x="6315959" y="4570377"/>
                  <a:pt x="6315959" y="4570377"/>
                </a:cubicBezTo>
                <a:lnTo>
                  <a:pt x="6315959" y="4570377"/>
                </a:ln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img-fotki.yandex.ru/get/9313/96206472.727/0_15e773_b628cd4d_ori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06054" y="57814"/>
            <a:ext cx="233409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iramidka.net/wp-content/uploads/2014/07/le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6138" y="5170982"/>
            <a:ext cx="1827420" cy="164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298485" y="2636912"/>
            <a:ext cx="914400" cy="9144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95299" y="1457694"/>
            <a:ext cx="914400" cy="9144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27984" y="3886200"/>
            <a:ext cx="914400" cy="9144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88224" y="3429000"/>
            <a:ext cx="914400" cy="9144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2" descr="http://savepic.net/6957719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219386" y="2258344"/>
            <a:ext cx="1072598" cy="136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deti.cbs-angarsk.ru/images/stories/kids/birthday/Kolobok/Kolobok15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84447" y="864289"/>
            <a:ext cx="936104" cy="177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9496/16969765.1b5/0_87ae8_684430ed_M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407" y="3212976"/>
            <a:ext cx="1656184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9152/16969765.1b5/0_87aec_a7b34d53_M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19866" y="2899436"/>
            <a:ext cx="1122757" cy="175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омой 1">
            <a:hlinkClick r:id="rId9" action="ppaction://hlinksldjump" highlightClick="1"/>
          </p:cNvPr>
          <p:cNvSpPr/>
          <p:nvPr/>
        </p:nvSpPr>
        <p:spPr>
          <a:xfrm>
            <a:off x="8479424" y="170668"/>
            <a:ext cx="540000" cy="540000"/>
          </a:xfrm>
          <a:prstGeom prst="actionButtonHome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в конец 14">
            <a:hlinkClick r:id="" action="ppaction://hlinkshowjump?jump=endshow" highlightClick="1"/>
          </p:cNvPr>
          <p:cNvSpPr/>
          <p:nvPr/>
        </p:nvSpPr>
        <p:spPr>
          <a:xfrm>
            <a:off x="8479424" y="872776"/>
            <a:ext cx="540000" cy="540000"/>
          </a:xfrm>
          <a:prstGeom prst="actionButtonEnd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5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Интернет-источники: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173853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hlinkClick r:id="rId2"/>
              </a:rPr>
              <a:t>Рамка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>
                <a:hlinkClick r:id="rId3"/>
              </a:rPr>
              <a:t>Колобок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>
                <a:hlinkClick r:id="rId4"/>
              </a:rPr>
              <a:t>Огурец</a:t>
            </a:r>
            <a:r>
              <a:rPr lang="ru-RU" sz="2400" dirty="0" smtClean="0"/>
              <a:t> </a:t>
            </a:r>
          </a:p>
          <a:p>
            <a:pPr marL="0" indent="0">
              <a:buNone/>
            </a:pPr>
            <a:r>
              <a:rPr lang="ru-RU" sz="2400" dirty="0" smtClean="0">
                <a:hlinkClick r:id="rId5"/>
              </a:rPr>
              <a:t>Мяч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>
                <a:hlinkClick r:id="rId6"/>
              </a:rPr>
              <a:t>Арбуз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>
                <a:hlinkClick r:id="rId7"/>
              </a:rPr>
              <a:t>Лампочка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>
                <a:hlinkClick r:id="rId8"/>
              </a:rPr>
              <a:t>Морковь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>
                <a:hlinkClick r:id="rId9"/>
              </a:rPr>
              <a:t>Кубик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>
                <a:hlinkClick r:id="rId10"/>
              </a:rPr>
              <a:t>Булочка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>
                <a:hlinkClick r:id="rId11"/>
              </a:rPr>
              <a:t>Яблоко </a:t>
            </a:r>
            <a:r>
              <a:rPr lang="ru-RU" sz="2400" dirty="0" smtClean="0"/>
              <a:t> </a:t>
            </a:r>
          </a:p>
          <a:p>
            <a:pPr marL="0" indent="0">
              <a:buNone/>
            </a:pPr>
            <a:r>
              <a:rPr lang="ru-RU" sz="2400" dirty="0" smtClean="0">
                <a:hlinkClick r:id="rId12"/>
              </a:rPr>
              <a:t>Банан </a:t>
            </a:r>
            <a:endParaRPr lang="ru-RU" sz="24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401416" y="1600200"/>
            <a:ext cx="17385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hlinkClick r:id="rId13"/>
              </a:rPr>
              <a:t>Лимон</a:t>
            </a:r>
            <a:endParaRPr lang="ru-RU" sz="2400" dirty="0" smtClean="0"/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hlinkClick r:id="rId14"/>
              </a:rPr>
              <a:t>Футболка</a:t>
            </a:r>
            <a:endParaRPr lang="ru-RU" sz="2400" dirty="0" smtClean="0"/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hlinkClick r:id="rId15"/>
              </a:rPr>
              <a:t>Карандаш</a:t>
            </a:r>
            <a:endParaRPr lang="ru-RU" sz="2400" dirty="0" smtClean="0"/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hlinkClick r:id="rId16"/>
              </a:rPr>
              <a:t>Загадки</a:t>
            </a:r>
            <a:endParaRPr lang="ru-RU" sz="2400" dirty="0" smtClean="0"/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hlinkClick r:id="rId17"/>
              </a:rPr>
              <a:t>Колобок</a:t>
            </a:r>
            <a:r>
              <a:rPr lang="ru-RU" sz="2400" dirty="0" smtClean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hlinkClick r:id="rId18"/>
              </a:rPr>
              <a:t>Дед</a:t>
            </a:r>
            <a:r>
              <a:rPr lang="ru-RU" sz="2400" dirty="0" smtClean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hlinkClick r:id="rId19"/>
              </a:rPr>
              <a:t>Бабка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hlinkClick r:id="rId20"/>
              </a:rPr>
              <a:t>Медведь</a:t>
            </a:r>
            <a:endParaRPr lang="ru-RU" sz="2400" dirty="0" smtClean="0"/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hlinkClick r:id="rId21"/>
              </a:rPr>
              <a:t>Лиса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hlinkClick r:id="rId22"/>
              </a:rPr>
              <a:t>Волк</a:t>
            </a:r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hlinkClick r:id="rId23"/>
              </a:rPr>
              <a:t>Заяц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427984" y="1600200"/>
            <a:ext cx="17385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dirty="0" err="1" smtClean="0">
                <a:hlinkClick r:id="rId24"/>
              </a:rPr>
              <a:t>Чиполлино</a:t>
            </a:r>
            <a:endParaRPr lang="ru-RU" sz="2400" dirty="0" smtClean="0"/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hlinkClick r:id="rId25"/>
              </a:rPr>
              <a:t>Домик</a:t>
            </a:r>
            <a:endParaRPr lang="ru-RU" sz="2400" dirty="0" smtClean="0"/>
          </a:p>
          <a:p>
            <a:pPr marL="0" indent="0">
              <a:buFont typeface="Arial" pitchFamily="34" charset="0"/>
              <a:buNone/>
            </a:pPr>
            <a:r>
              <a:rPr lang="ru-RU" sz="2400" dirty="0" smtClean="0">
                <a:hlinkClick r:id="rId26"/>
              </a:rPr>
              <a:t>Лес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>
                <a:hlinkClick r:id="rId27"/>
              </a:rPr>
              <a:t>Красная</a:t>
            </a:r>
            <a:r>
              <a:rPr lang="ru-RU" sz="2400" dirty="0" smtClean="0">
                <a:hlinkClick r:id="rId27"/>
              </a:rPr>
              <a:t>          </a:t>
            </a:r>
            <a:endParaRPr lang="ru-RU" sz="2400" dirty="0"/>
          </a:p>
        </p:txBody>
      </p:sp>
      <p:sp>
        <p:nvSpPr>
          <p:cNvPr id="6" name="Управляющая кнопка: в начало 5">
            <a:hlinkClick r:id="" action="ppaction://hlinkshowjump?jump=firstslide" highlightClick="1"/>
          </p:cNvPr>
          <p:cNvSpPr/>
          <p:nvPr/>
        </p:nvSpPr>
        <p:spPr>
          <a:xfrm>
            <a:off x="179512" y="116632"/>
            <a:ext cx="540000" cy="540000"/>
          </a:xfrm>
          <a:prstGeom prst="actionButtonBeginning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в конец 6">
            <a:hlinkClick r:id="" action="ppaction://hlinkshowjump?jump=endshow" highlightClick="1"/>
          </p:cNvPr>
          <p:cNvSpPr/>
          <p:nvPr/>
        </p:nvSpPr>
        <p:spPr>
          <a:xfrm>
            <a:off x="8479424" y="116632"/>
            <a:ext cx="540000" cy="540000"/>
          </a:xfrm>
          <a:prstGeom prst="actionButtonEnd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88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http://image.wuji8.com/upload/1/10/110277ea5c87eaeb3b930f5fca9863e6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192834"/>
            <a:ext cx="1666029" cy="151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abload.de/img/apple_png36eyob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7168" y="4577864"/>
            <a:ext cx="1658851" cy="201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zakazvorot.ru/images/stories/voleyball/micasa5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330796"/>
            <a:ext cx="1378124" cy="137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-fotki.yandex.ru/get/9155/16969765.1b1/0_87712_f74cc689_M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86314"/>
            <a:ext cx="2172469" cy="23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749" y="116632"/>
            <a:ext cx="3810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Найди предметы похожие </a:t>
            </a:r>
          </a:p>
          <a:p>
            <a:r>
              <a:rPr lang="ru-RU" sz="2400" b="1" dirty="0" smtClean="0"/>
              <a:t>по форме на героя сказки</a:t>
            </a:r>
            <a:endParaRPr lang="ru-RU" sz="2400" b="1" dirty="0"/>
          </a:p>
        </p:txBody>
      </p:sp>
      <p:pic>
        <p:nvPicPr>
          <p:cNvPr id="1028" name="Picture 4" descr="http://razvitierebenka.info/wp-content/gallery/kartochki-frukty-ovoshhi-yagody/%D0%BE%D0%B3%D1%83%D1%80%D0%B5%D1%86.png"/>
          <p:cNvPicPr>
            <a:picLocks noChangeAspect="1" noChangeArrowheads="1"/>
          </p:cNvPicPr>
          <p:nvPr/>
        </p:nvPicPr>
        <p:blipFill>
          <a:blip r:embed="rId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174416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zakazvorot.ru/images/stories/voleyball/micasa5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330796"/>
            <a:ext cx="1378124" cy="137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://image.wuji8.com/upload/1/10/110277ea5c87eaeb3b930f5fca9863e6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192834"/>
            <a:ext cx="1666029" cy="151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pngimg.com/upload/small/bulb_PNG1251.png"/>
          <p:cNvPicPr>
            <a:picLocks noChangeAspect="1" noChangeArrowheads="1"/>
          </p:cNvPicPr>
          <p:nvPr/>
        </p:nvPicPr>
        <p:blipFill rotWithShape="1">
          <a:blip r:embed="rId8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277" y="3068960"/>
            <a:ext cx="1381411" cy="163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img1.joyreactor.cc/pics/comment/%D0%BC%D0%B0%D1%88%D0%B8%D0%BD%D0%B0-%D1%81%D0%B0%D0%BC%D1%83%D1%80%D0%B0%D0%B9-%D1%80%D1%83%D1%87%D0%BA%D0%B0-%D0%BF%D0%B5%D1%80%D0%B5%D0%BA%D0%BB%D1%8E%D1%87%D0%B5%D0%BD%D0%B8%D1%8F-%D0%BF%D0%B5%D1%80%D0%B5%D0%B4%D0%B0%D1%87-275477.jpeg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50597">
            <a:off x="1946256" y="3222635"/>
            <a:ext cx="2650171" cy="10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pixabay.com/static/uploads/photo/2013/07/12/12/15/rubiks-cube-145422_960_720.png"/>
          <p:cNvPicPr>
            <a:picLocks noChangeAspect="1" noChangeArrowheads="1"/>
          </p:cNvPicPr>
          <p:nvPr/>
        </p:nvPicPr>
        <p:blipFill>
          <a:blip r:embed="rId10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0385" y="3193519"/>
            <a:ext cx="1397214" cy="147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amstor.ua/modules/pages/upload/images/4_Bulochka-Plushka_BIG.png"/>
          <p:cNvPicPr>
            <a:picLocks noChangeAspect="1" noChangeArrowheads="1"/>
          </p:cNvPicPr>
          <p:nvPr/>
        </p:nvPicPr>
        <p:blipFill>
          <a:blip r:embed="rId11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615" y="5301208"/>
            <a:ext cx="1823664" cy="13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abload.de/img/apple_png36eyobr.png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7169" y="4577864"/>
            <a:ext cx="1658851" cy="201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pngimg.com/upload/banana_PNG826.png"/>
          <p:cNvPicPr>
            <a:picLocks noChangeAspect="1" noChangeArrowheads="1"/>
          </p:cNvPicPr>
          <p:nvPr/>
        </p:nvPicPr>
        <p:blipFill>
          <a:blip r:embed="rId1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2021" y="5013176"/>
            <a:ext cx="2195951" cy="147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Управляющая кнопка: в конец 18">
            <a:hlinkClick r:id="" action="ppaction://hlinkshowjump?jump=endshow" highlightClick="1"/>
          </p:cNvPr>
          <p:cNvSpPr/>
          <p:nvPr/>
        </p:nvSpPr>
        <p:spPr>
          <a:xfrm>
            <a:off x="8479424" y="6057352"/>
            <a:ext cx="540000" cy="540000"/>
          </a:xfrm>
          <a:prstGeom prst="actionButtonEnd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2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-fotki.yandex.ru/get/9155/16969765.1b1/0_87712_f74cc689_M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86314"/>
            <a:ext cx="2172469" cy="23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749" y="116632"/>
            <a:ext cx="3810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Найди предметы похожие </a:t>
            </a:r>
          </a:p>
          <a:p>
            <a:r>
              <a:rPr lang="ru-RU" sz="2400" b="1" dirty="0" smtClean="0"/>
              <a:t>по цвету на героя сказки</a:t>
            </a:r>
            <a:endParaRPr lang="ru-RU" sz="2400" b="1" dirty="0"/>
          </a:p>
        </p:txBody>
      </p:sp>
      <p:pic>
        <p:nvPicPr>
          <p:cNvPr id="1028" name="Picture 4" descr="http://razvitierebenka.info/wp-content/gallery/kartochki-frukty-ovoshhi-yagody/%D0%BE%D0%B3%D1%83%D1%80%D0%B5%D1%86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174416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http://pngimg.com/upload/small/bulb_PNG1251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277" y="3068960"/>
            <a:ext cx="1381411" cy="163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img1.joyreactor.cc/pics/comment/%D0%BC%D0%B0%D1%88%D0%B8%D0%BD%D0%B0-%D1%81%D0%B0%D0%BC%D1%83%D1%80%D0%B0%D0%B9-%D1%80%D1%83%D1%87%D0%BA%D0%B0-%D0%BF%D0%B5%D1%80%D0%B5%D0%BA%D0%BB%D1%8E%D1%87%D0%B5%D0%BD%D0%B8%D1%8F-%D0%BF%D0%B5%D1%80%D0%B5%D0%B4%D0%B0%D1%87-275477.jpeg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50597">
            <a:off x="1946256" y="3222635"/>
            <a:ext cx="2650171" cy="10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pngimg.com/upload/banana_PNG826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2021" y="5013176"/>
            <a:ext cx="2195951" cy="147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-fotki.yandex.ru/get/6702/50114850.4f8/0_d66fd_1cd4ec5c_M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77" y="4856037"/>
            <a:ext cx="1991333" cy="178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://xn----itbbckgpyhejwag4g.xn--p1ai/files/images/upload/ddbcede5d948b38b98d9d1628918eaca.jpg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9648" y="2991379"/>
            <a:ext cx="1588588" cy="178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img-fotki.yandex.ru/get/6823/16969765.23c/0_911a0_2cd5e4de_orig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3539" y="1192834"/>
            <a:ext cx="1173054" cy="13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://image.wuji8.com/upload/1/10/110277ea5c87eaeb3b930f5fca9863e6.jpg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192834"/>
            <a:ext cx="1666029" cy="151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abload.de/img/apple_png36eyobr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7169" y="4577864"/>
            <a:ext cx="1658851" cy="201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правляющая кнопка: в конец 17">
            <a:hlinkClick r:id="" action="ppaction://hlinkshowjump?jump=endshow" highlightClick="1"/>
          </p:cNvPr>
          <p:cNvSpPr/>
          <p:nvPr/>
        </p:nvSpPr>
        <p:spPr>
          <a:xfrm>
            <a:off x="8479424" y="6057352"/>
            <a:ext cx="540000" cy="540000"/>
          </a:xfrm>
          <a:prstGeom prst="actionButtonEnd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3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749" y="116632"/>
            <a:ext cx="236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Отгадай загадку</a:t>
            </a:r>
          </a:p>
        </p:txBody>
      </p:sp>
      <p:sp>
        <p:nvSpPr>
          <p:cNvPr id="5" name="AutoShape 8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836712"/>
            <a:ext cx="385740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пылу,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 жару из печи,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Ни минуты не молчит –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По тропинке катится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Подвигами хвалится.</a:t>
            </a:r>
          </a:p>
        </p:txBody>
      </p:sp>
      <p:pic>
        <p:nvPicPr>
          <p:cNvPr id="7170" name="Picture 2" descr="http://img0.liveinternet.ru/images/attach/c/2/73/549/73549562_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033" y="3289213"/>
            <a:ext cx="4051293" cy="334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>
            <a:hlinkClick r:id="" action="ppaction://noaction" highlightClick="1"/>
          </p:cNvPr>
          <p:cNvSpPr/>
          <p:nvPr/>
        </p:nvSpPr>
        <p:spPr>
          <a:xfrm>
            <a:off x="2618593" y="296712"/>
            <a:ext cx="2031777" cy="540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Загадка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>
            <a:hlinkClick r:id="" action="ppaction://noaction" highlightClick="1"/>
          </p:cNvPr>
          <p:cNvSpPr/>
          <p:nvPr/>
        </p:nvSpPr>
        <p:spPr>
          <a:xfrm>
            <a:off x="3730849" y="6093987"/>
            <a:ext cx="1839042" cy="61006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Отгадка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2326" y="6093296"/>
            <a:ext cx="540000" cy="540000"/>
          </a:xfrm>
          <a:prstGeom prst="actionButtonForwardNex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8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 ПЫЛ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749" y="116632"/>
            <a:ext cx="236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Отгадай загадку</a:t>
            </a:r>
          </a:p>
        </p:txBody>
      </p:sp>
      <p:sp>
        <p:nvSpPr>
          <p:cNvPr id="5" name="AutoShape 8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836712"/>
            <a:ext cx="42857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Как у этого героя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Шубка модного покроя –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Серебристо-серый тон,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Сзади беленький помпон.</a:t>
            </a:r>
          </a:p>
        </p:txBody>
      </p:sp>
      <p:pic>
        <p:nvPicPr>
          <p:cNvPr id="6146" name="Picture 2" descr="http://savepic.net/6957719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7440" y="2318062"/>
            <a:ext cx="3384376" cy="431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>
            <a:hlinkClick r:id="" action="ppaction://noaction" highlightClick="1"/>
          </p:cNvPr>
          <p:cNvSpPr/>
          <p:nvPr/>
        </p:nvSpPr>
        <p:spPr>
          <a:xfrm>
            <a:off x="2505532" y="296712"/>
            <a:ext cx="2031777" cy="54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Загадка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>
            <a:hlinkClick r:id="" action="ppaction://noaction" highlightClick="1"/>
          </p:cNvPr>
          <p:cNvSpPr/>
          <p:nvPr/>
        </p:nvSpPr>
        <p:spPr>
          <a:xfrm>
            <a:off x="4716016" y="6276548"/>
            <a:ext cx="2031777" cy="54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Отгадка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2326" y="6093296"/>
            <a:ext cx="540000" cy="540000"/>
          </a:xfrm>
          <a:prstGeom prst="actionButtonForwardNex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К У ЭТОГ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749" y="116632"/>
            <a:ext cx="236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Отгадай загадку</a:t>
            </a:r>
          </a:p>
        </p:txBody>
      </p:sp>
      <p:sp>
        <p:nvSpPr>
          <p:cNvPr id="5" name="AutoShape 8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836712"/>
            <a:ext cx="40720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Он был молод да удал,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Много в жизни повидал,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И теперь, вот чудеса,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Снег не тает на усах.</a:t>
            </a:r>
          </a:p>
        </p:txBody>
      </p:sp>
      <p:pic>
        <p:nvPicPr>
          <p:cNvPr id="1026" name="Picture 2" descr="http://img-fotki.yandex.ru/get/9164/16969765.1b5/0_87aea_1643ab0d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584019"/>
            <a:ext cx="4336475" cy="573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>
            <a:hlinkClick r:id="" action="ppaction://noaction" highlightClick="1"/>
          </p:cNvPr>
          <p:cNvSpPr/>
          <p:nvPr/>
        </p:nvSpPr>
        <p:spPr>
          <a:xfrm>
            <a:off x="2771800" y="229938"/>
            <a:ext cx="2031777" cy="540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Загадка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>
            <a:hlinkClick r:id="" action="ppaction://noaction" highlightClick="1"/>
          </p:cNvPr>
          <p:cNvSpPr/>
          <p:nvPr/>
        </p:nvSpPr>
        <p:spPr>
          <a:xfrm>
            <a:off x="5004048" y="6315042"/>
            <a:ext cx="2031777" cy="54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Отгадка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2326" y="6093296"/>
            <a:ext cx="540000" cy="540000"/>
          </a:xfrm>
          <a:prstGeom prst="actionButtonForwardNex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8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Н БЫЛ МОЛО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749" y="116632"/>
            <a:ext cx="236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Отгадай загадку</a:t>
            </a:r>
          </a:p>
        </p:txBody>
      </p:sp>
      <p:sp>
        <p:nvSpPr>
          <p:cNvPr id="5" name="AutoShape 8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836712"/>
            <a:ext cx="42932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Обитает во лесах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Рыжа девица-краса.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Среди всех лесных зверей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Зверя нет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её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хитрей.</a:t>
            </a:r>
          </a:p>
        </p:txBody>
      </p:sp>
      <p:pic>
        <p:nvPicPr>
          <p:cNvPr id="4098" name="Picture 2" descr="http://img-fotki.yandex.ru/get/9152/16969765.1b5/0_87aec_a7b34d53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652120" y="2060847"/>
            <a:ext cx="2671655" cy="417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>
            <a:hlinkClick r:id="" action="ppaction://noaction" highlightClick="1"/>
          </p:cNvPr>
          <p:cNvSpPr/>
          <p:nvPr/>
        </p:nvSpPr>
        <p:spPr>
          <a:xfrm>
            <a:off x="2529235" y="312738"/>
            <a:ext cx="2074872" cy="648072"/>
          </a:xfrm>
          <a:prstGeom prst="roundRect">
            <a:avLst>
              <a:gd name="adj" fmla="val 2789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Загадка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>
            <a:hlinkClick r:id="" action="ppaction://noaction" highlightClick="1"/>
          </p:cNvPr>
          <p:cNvSpPr/>
          <p:nvPr/>
        </p:nvSpPr>
        <p:spPr>
          <a:xfrm>
            <a:off x="5652120" y="6235308"/>
            <a:ext cx="2031777" cy="540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Отгадка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2326" y="6093296"/>
            <a:ext cx="540000" cy="540000"/>
          </a:xfrm>
          <a:prstGeom prst="actionButtonForwardNex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85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ОБИТАЕТ ВО ЛЕСА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749" y="116632"/>
            <a:ext cx="236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Отгадай загадку</a:t>
            </a:r>
          </a:p>
        </p:txBody>
      </p:sp>
      <p:sp>
        <p:nvSpPr>
          <p:cNvPr id="5" name="AutoShape 8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data:image/jpeg;base64,/9j/4AAQSkZJRgABAQAAAQABAAD/2wCEAAkGBxQSEhQUEhQVFhUWFhQWFhgUFRQVGBcYGRgXFxUUFxcYHCggGBwlGxUXITIhJSkrLi4uGB8zODMsNygtLiwBCgoKDg0OGxAQGiwkICYsLCwsLCwsLCwsLCwsLCwsLCwsLCwsLCwsLCwsLCwsLCwsLCwsLCwsLCwsLCwsLCwsLP/AABEIAN4A4wMBIgACEQEDEQH/xAAcAAACAgMBAQAAAAAAAAAAAAAABgQFAQMHAgj/xABBEAABAgMEBwUGBAYBBAMAAAABAAIDBBEFEiExBkFRYXGBkRMiobHBBzJCUnLRFCOy4TNigpKi8MIVU8PxFmNz/8QAGQEAAwEBAQAAAAAAAAAAAAAAAAMEAgEF/8QAJhEAAgMBAAICAgICAwAAAAAAAAECAxEhEjEEQSIyUYETQmGRof/aAAwDAQACEQMRAD8A7ihCEACEIQAIQhAAhCEACEIQAIWHOAzwVXN6SSsLB8dldjTePRtVxtL2ZckvbLVCWv8A5tKk0a5xP03f1UXp2lI1QzzcB6JbvrXtmP8ANX/ImW/Fiyc24Ne6gd2kOpNLrqmlMqZt5LqEpGvsY/5mtd1AK5Bp5bYjzDaNuljA041zJcNWw+Kd7J0muwYTXQyaQ2CodnRoxyS42wi9b4JrnGMn3g3IS6/TGXb/ABLzOIB8Aa+CmSWkkrFwZGZXY43T0dROjZGXplCtg/TLZCwCsrZsEIQgAQhCABCEIAEIQgAQhCABCEIAEIQgAQhYJpmgDK8ucAKkgDeqG09J2Mq2F33bfhHPXy6pXnbQiRTWI4ndk0cslNZ8qMeLoid8Y+ujhN6RwWYNJef5cup9KpdtPSCaiYQXMhD6S53U4eCUJ61XAlrKADWKEnnkorI0Z/uuiHgXeimldZL7wis+XJ8X/heRJCJFNZiNEibi406H0ARFsuA1tSLo23j91T1jj/u/5rdAs+LFPevAfM+vgDiUl6+tk/nv0bP+nwXe7Gp9VPWi0WlaLpKFUPZEDjdaKnBxBNeGBwUicl4MLu9579eNAONPJRX2MJiG4vFyHSt4VrhrbU/surPv0EXkvX/QrSEx2kVpiEuvPBftONSnGPar3YQxdG0kV8cAqOzLDLAYjavDcMQMN9NasoQgvwdWGdo7zehxHVMsabO2Wa+GWWa9+Jczm8E+FVt/6C4/G3oSsRbDfSrHNcNWNP28VDiyEVmJa4bxj+lY3+GYzPaLSWM3LYwIpp8odVv9ju6r+ztPY7cJiXLx80MEH+04HqEkw7RiNyeefe81KZbjh7zQeBI+6ZGyyPodC5x9M6tZulEtHIAfcefgigsdwFcDyJV0uJNtdjzR7aA7aOHPBNFk2/FgUAN9nyuNafScx5J0flZyaLK/lJ/sdFQq2ybahTA7po7W12BH3G8KyVcZKS1Faaa1AhCF06CEIQAIQhAAhCEACEKFa1pMl4Ze88BrJ2BcbSWs42ktZsn55kFhdENBq2k7ANZSHbukbolbxuQtTdvHadyo7e0oMV5dW8dQHuNGwbUuRphzzVxqfAcAoLLJWcXEedd8lvkfRZx7cdXuAAbxUqNGnXvHecabBgOgWmTlHRHUaOJ1DimWQstkP+Z20+g1JL8YkqUpFLLWfEfQhpptPdHj6Jqk4AY0AADbStK8TiUVVTO25TCF/cfQfdLbcjaUa+svHxA0VcQBtJoq2dttoFIfedt1D7pdixnONXEk7ytspKviGjBXadQ4nUtKCXsw7m+RJtjyfbRCXYtGLt5OQ5q20ji3YN0fEQ3kMfQKdZkkITLoxOZO0qo0uP8ADH1/8Vzdkb8PCt/ye9GaGG/bf9BT1VfbFmFri5gqw4kD4Trw2Lzo/OXIl05PoOB+E+nNNDs0NuLORipwwSpabfD911N2YPJW9n2t2jrrgATkRXE7MVuteyA8F0MUdsGTvsUrudjsp1BWsUkY/KDwaJuzocTEih2twPPUVTzdivb7hDvA/ZSJG28hF/uHqPsrcuBoRiCMCFnZRGZGQlRWFuBBB2HBXVjToc0MJ7wy3j9lYzko2I2jhwOscCle0JR0JwBy+Fw1/YraamsM54jQ15aatJBGRBoRzTjo9pRepDjmjsmvyDtzth35LkbrSi0pfPhXrmpFnWqQbsQ1adZzHHaFqHnX1Da7XB6jv6El6J6R4iDGOBwY8+DSfIp0XoV2Ka1Hp12Ka1AhCEw2CEIQAIQhAEW07QZLwnRYpoxoqfQDaScAFw7SG3ok5FL3khuTGVwY3UN52narP2iaTfio3ZQz+TCJApk94wL94GIHM60qtKltnvDzfk3eT8V6NgKlyEq6I6jctZ1ALXZ8qYrrow1k7AmuVgNhgNaKDz3lS2T8SZR02yku2G0NaPuTtKlNUSPMthtq80HidwCo523HPwYLrf8AI89SQouQxySJtuWlnDYfqI/SPVUrXLzCaXGjQSdgFSrGVsSI897uDac+gTuRQh7JmLNjQ2kmK0uw7owIrrJqr+RnokWghQwxnzO2fygUBK9ydlw4YFGgna7E/srAFKlJMdXBo3ApV0pj1ihvyt8Tj5UTK+IACTkASeASJNRy97nn4iT9h0Xa107fLmHgPoajVinu94pFgtvOaNpA6miYZyeLI+VQBSm4gE+PktTWiq5eK1lw5Jttsuxn01kHqAT41Tc2JUA7QD1Vda1nCKKjB4yOo7isQljG2LyXBTJVhZFpXO68905H5T9lEmpCJDqXtNBrGI6hQnFPxSQlahz/ABLCMHt/uC1zcuIjS12R8DtCTw7EJtlZxsUXmniDmNxSZw8eoYnoox4Za5zTqJHRalY21KFjy7NryTXfmQqxxVMXqM4W1j2lT8t5w+E7NxXWtD7d7VvZRD+Y0YE/E0eoXC3FXth28YbmFzqOYQWv9HeXBcW1y8l/Y6qbreo76hQbFtJsxBbEbrzGwjMf7qopy9BNNaj1E01qBCELp0Em+0zSD8NL9mw0ix6tFM2sHvu8QBx3JxJXz9pjbf4ybiRAe4Dch/Q2tDzNXc1iyWITfPxjwqQvYK1NcvQKkZ5jQ2WLK3G3q1vhp4YVp1JVnVQ5H+Gz6W+QXi15i7Cdtd3Rzz8KqJ7KQIo5+eMV5JyGDeH7rQtKyHUVSWC2NWi4HZuOsupyAFB4lWcKcDnloGQOO/cqLRiZ99n9Q8j6KZZXvn6T5hIlHrNqT4i8DlsBUcFeg5KHaVmks5dYGDN+f0j7nyKWbytNKK9o06i2g5E18wqaqoguE1nZE+yhWND+oHpj6JpnZRsTPAjWPJKtiOHbw+J/SU4VWLHjGVpZ0w0UAGwALDiguWslKGGHHV1Slbcj2T6t9x2W462q67Q9seNOWS92pL9pDc3XmOIy+3NNX4NGJLRPVvo5F7z27QD0w9VTly9S0yYbg8Zjx2hPlHVhhDZNwBEaWuy8jtCp5qxvyxd99ta0ydj5q3gxg9ocMiKrDX1Uqco+jokuK8FWukErdffGTs/q19c+qqHFWwfktGR6O/sv0kMvMCA8/lRiGivwxPhPA+7xIXal8uXqZYHURq3r6G0Jtv8AGScKKffpcifW3B3XB39QVNT+i348ueJeoQhNKRZ9olrfhpGIWmj4n5TNtX1qRwaHHkuChdF9tNo1jQIAODGOiOG95ut6Brv7lzkFT2PWQ3vZGxmOGtMtlWW1uL6OeNWYbu4qisgVjM4nyNEz2dBLGAH3iS53EqS6WLCWRNBS3bc5ffQHBmHPWfTkrC2p/s23W+87wGspaBWKYf7Mykbg5ewVoBXoFPOYXNiQnd9wyDbp5506eKYLMbRpO0+X+lQ5aX7OE2H8Tve4nP0CsYYoABqU05ajSWEgOXqq03lkOSTekDSOEHQr2tpB5HAjxHRKtU123EpAfvAHiEoXlTV+oqfs3Qoxa4OGYII5J0kpsRWNeMK6thGBHVIl5NWjjvyR9TqItXNOwLcleC5eC5eSVOb0hTPdfe5/dS79cl4jMDhRRJuM6FCLgKlufCuJ6Jjfkl/JwXbYgdnFcBke8OB/eqgkq+tikaC2Kz4c9oBzB4GiXiVRW9QJDDo5GqxzdhBHP9wrBwoeKq7Al3N7+Ba9uFNRByPird480iTSmzL9kK2YN6E7aO8OX7VSgSnl+xJM5BuPc06j4avBM+PL2jVT+jSSuiexe17keLLuOEVt9o/nZ73Vp/wXOSVN0ftIy01AjA0EOIwu+itIg/tLlXF4yqDyWn02hYBQqS4+ffaHO9raMwdTXCGODAGnxql4FbbWmL8eM/54sR3V5K3WXI9re71Lt3mDWvkpJyS6zzpvrbJ2jssS++cm1A3k4eAqmQFR4DQ0BoFAMAtwK8+c/J6SOWsVbWjF0Z+405DBRQ5SLbZdjP30d1Ar41UIOVsP1Q5LhvqrKwZe/FFcm97mMvHyVQHJk0WHdedd4DoK+qxY8icawuwav4DzUgFRmZk7aLYCpJMzpuqs1Wq8s3lk6UulMxgxm2rjywHmUvVVvpSO+w6i2nQ4+YVJVWVL8Ucw2Fyc5QiHBbXANYCelT4lJBKcnt7WBQfExtONAfRZt+tOpGbLn+2a40pR1KbtRUwlU9gyroYffFKkCnCuPDFWtUmxJS4dlm8Mkqo0inCxgaPjqCd2FeeKtC5Uuk8RvZgH3i7u7qZn05rlf7IyvZ6s2XuSz7+AcHOodQLaBK1V6dGcRS8abKmnRayVZCGboxRGLRmZqHMOrvDgc/GnVXLikeXmXMcHNNCP9omuQm+0hteczUGm0YFT3wx+QqyOdJDiq2fsxsVwcSRTA01jUp6yAkxbT1C02vQl2jL9nEczUMt4OIUNx1K40pFIw3sHm5UpK9Gt7FMth2KZ9L6GT/byMtEJxdCaHfU0XXeLSsLmOh+lHYSkKHX3e08Yjz6oVKkWKaw51f2q+0XzicG+qXnChI2GiaNFbvZuoe9e7w1gfDyzUl/6Miu/UuFsY5eCFheeRCzbsWsd266PAKDVZnQe0fezvGvVaQV6UVkUWpcN1VOs6eLA9mp4pwP7ioVaHr0HIa0MHmyn1hM4U6Ej0Uyqr7J/gs3ivUkqYCvPn+zJ2+myqzeWuqzVZOaVWk7x2bQc73d3YGqWbytNJ41YjW7G+Z/YKnvK2pZEbFcPd5NGjUzehlp+A4cDj51SpeTDoxMNo5mTya46xu4IuX4hJcGC8sErxVYJUQnT1VUmk8AljXj4Sa8DTHqB1VpMxwxrnHJoJ6LxCiNiwwfhe3I7DmFqDcX5HU86JBKxVe5uF2b3NrW6SFHL16K6Uo2EppseFdgtrrq7riPCiqbDsvtPzH4trgNpG3cmUBS3zT/FCLZfQALU+NdiNacnDxH3+ykAKviw+0jhupgqfP1CVBJ+xcFpG0okS+GIjc2Vr9Ovpn1SkuiTppCiE6mP/SVzsBVfHlscKaHqw9B52lC3QpN7hUCoQqCg36QS/ZzUwz5Y0Ucg91PCim6IwiYr3agynNxFP0lWXtSkeytKPsiXIo/qbQ/5Nco2jkQQ4EaJmWmpG4Nw6klLv/VoxfxNDCQvBXtjqgEZEAjgcVonmVaTWhb3gdhC89LXhAl3Be0mg3XtfT3hQ8R+3kqcPCYbaf2ktf1tc2vH3T+pLCup/XH9FlS/HDetkSCWhpPxCo4VI9FEqmTSGX/LY9uTRT+k0of92rUpY0v5OyeNIsWx6S0Nw1CH4EfZWocqOwowiQLh+GrTwzB8fBWksLrQCchSvl4KGxJc/wCSWXOEmqzVag5ZvJRjSh0nlXXhEAqKUdupkTuxVBfT2+KAQCQCa0BIx202pFni3tH3PdvOpwrq3K2iWrGU1PeGLy9wY5Y4OGYNQo1VloqQBmcBxKoaQ3DoMOJeAIyIB64rJK0wW3WtbsAHQUWb68t+yFkW3HfkRKbB5hLcpbMSGwsbTXQkYtrnRNE1Dvsc35gR1CRDvVXx0pRaZRSlJYz059TU4k5rySsVU2xpVsWKGPrQh2RpiBgqm8Wj3iWm/R1zjGa28Q3vEgE0NBrHROICo7LsN0KNfLgWgGlK1NcMRq6q+UVzUpaiS2ScuGFCiQ3MjB4BLXUa6mrIV8B4qRPGkN53eeHqvFjEmEK7TSuyv/tcisXl/RmKxaerVIECLXDuO8QQPFILWpl0tmTVsMZUvO36mjwJS8VTRHI6U0xyJ07QvRTtpOFEI97tPCI8DyQuj6KSHYScvCObYTK/URV3iSsq1RL1BYc89uFm4y8wBh3oLzv9+H/5FzGSgue8MaSL/dPDM12jCq+iNOLH/FyUaEBV92/D+tneaOdKc18+2VMiHFY85A48CCD5pVqE3LHqHdsMAADIAAcsFDtaGTDNNxPD/fJRTHeyOWtNQ51QDlR2NR1VyQvOacGmec14tMoIbG/hYl/3ccs9VKb60SnROtsWZfhuEPAkg3a0DqbsgUpR5dzDR7S3iCOm1VVST1lFTT0j0VlJWy5jLjmh7aUAds2bwq+iKJkoqXsa0n7JMhPmE+80YHNtdWyu0bU5wIwe0OaagioSFRMeisckPhnVRw54O9OqR8itNeSE3wWai9QvVFiiiJCm0nh1hB3yuHQ4edEr3k+TcuHscw/ECPseqQ4kMtJBwIJB4jNW/GlscK6HqwLyn2Ey9HZsFXdBh40VepEjNGEXOHvFpaDsJIx6VT5puLSGyXODwiigaOEmCCSSS52JNTnvVpRebKOPCCSx4eLqQpjvOe4ZFxPUkhOlsEiBEu53adcD4FR5+SYyWdDFBRtRUgFzhjzOCdTLx/sbVLxE6i2QohaQ5poQagrFEUVxYO9jzvbQ71KEGjuO0blYAKs0blbkEE5v73I5eA8VagLzZpeTwgmkpPCNPQS9haMyW+YqVmzjVmHugkN4NJbU8SCeYUsBKrbYDJd0MVv1c0H+Ukm9XgaLcIuSxGoxclhW2vM9pGe4ZVoOAwH35qZolZZmZyBCpgYjS76Gd9/VrSOaqQF1X2L2KfzZpwz/ACodeRiOHO6ORV8I+kXVx6kdTQhCoLAXAfaTYX4WdfQUhxqxWbMT328nHo4LvyWdP9HfxsqWtH5sPvwt5AxZwcMONDqWZLUYsj5I5LY8IRoTDWj4Ruh2eAxaCNeHkr2iRJWZfCdVpLSDiDUZZtcE1/jrr2ud/Dita4H5TQelF59tb08uyD0nkJa0tgOqx2N0Ajga6+PomZjw4VaQRtGIWS2uBFQkwfjLRcJeL05tRYot0Ud48T5rxRegWni6rTRp1I43tcPX0VbRTbFdSPD+qnXD1WJrYszPsWOaFsosXV52EBrSPari6NEJFDeI5DAeACaJGbuu7J+okNPkCoeklnV/NaMsHjdqcqKvwnj+x9X4SxizdRdXtCsKxv0eZSXZ/Uf8irKij2TCuwYYPyg9cfVTKLzZ9kzz5fszW5lQa5a+CSranO1ikj3Rg3ht5n0TPpDHLIJpm4hvI5+AKTrqp+PD/YfRH7PF1bZaBfe1ozcQOq2S0q6I66wEnd57ky2JYnZOvxKXvhAxptNdZTZzUUNnNRRcsYAABkMAtc3MCG0uOqnmt4CrbSlzEiQ2VN2jnHlT7+KjitfSSK19Jc3HDIbn6g2o37PEhIIbtTnpE4Nly3aWtHIg+TUoUVNC5pRSuEmyLNfMRocGEKue4Abh8TjuAqTwX0dZNnsl4MODDFGw2ho37Sd5NTzSh7MNFfw0L8RFbSNFGAOcOGcQ3c44E8hqKelZCOF9UcWghCFsaCEIQByP2q6Kdm8zkJvcefzgPheconB2vfTaqCVjQosu1j3ta5oA7xAIIwBxzw813ePBa9rmvAc1wIcDiCDgQVw7TrRB0jEvMq6Xee47Ww59m70OsDakW170lvq3qJVlQS2E0GnxZGo940IKlpb0Zm6PMMnBwqPqGziK9EzEKCyOSPPnHGJts2U5j3Oa0lhJIIFaVxIOxVdF0WiptIbODmGIBRzcSRrGuvDNNhb9MbC36YpUW2TNIjDse3zCxdQMDXZiqH6HP0XtuEiLmcAKbs8uavJeJea120Aqu0gh3msiDL0diD/u1SbFdWC3cSPH91JNbBMmktggmpAOe14NCCK7wPVSnMqCDiDgttFS6VV7NtMr+PQ0S47JpGFsmkLU7LhkR7PlcRy1LdZUl2sQN1Zu4D75c1Fuq00fiXIjnHIMcTTi31VstUSuWqI2gKtt2fMFgu+84kDdTM+XVWbcQCDgcQlrSp1YjBsbXqT9gpK47LpLXHZdKWLFc41c4k7ySvFF7urICtKy50ViMDngkBzrobXXnUDfkraz3l8aKTkzutGzE1/SqnRmVvRC/Uwf5HAeFU0NhAEkAAnOgz4qW3FJk9mazNFBmrQYyK1jiB3XEk/CMwOdPAKVOTLYTC52Q6k6gEjzEYxHOe7Nxr+y5VX5ezlcPImW3aPbOF3Bjct+1xTn7NNC+1LZqYb+WDWEwj3yMohHyjVtOOWcf2f6DGZLZiYFIAxa05xdh3M8+C7E1oAAAoBgANW5XV1pIvpqzrMoQhOKQQhCABCEIAFonZRkZjocRocxwo5rsQQt6EAcQ000JiSTjFhVfL1qHfFD2B+7Y7rTXSQbejNFCQ76hj1FF9EuaCKHEHAg61zrS32atfWJJUY7Mwjgw7bh+A7suCTOpMmspT6hOktIWuNIgunaDVvPWFdOaDgcQUkTcnEgPLIrHMe05OFDx3jfkmOyLXESjX0D/B3DYdyjtqzqIrK86jFr2Ox7CWNAeBUXRSu4gJSXQ0q2tYzmuLmNvMOOGJbupsXaZ/TCqf0zZZE4HsMB+sUYfIcjkpmjxIERhza7LwPklktI3K9sWdvRhX3nMLXfzEYh3GgWpw48NTjx4MNFGtGG10J4f7tCTyxqN6lqBbv8CJTYP1BTRXUTx9iVRMGjcpehxSRg7u15Y06jooli2Z2zjewa2ldpJyCbYUINAa0AAZAKm2f0h9s/ohuc2WhYkkNyrmTnQJTmY7o0SpzcQANQ1AKRbM6YsQ/K3Bo8zz+y0SEEuiMAzvDoDUnouwh4rX7NQji1+xolrFgsFC0OOsuxr9lDmdHAX1Y66zWMyDu/dWn5hjbIYb/cT9lJSPOSfsT5SX2aZSWbDaGsFAOpO0qNbFpCC0UoXnIf8juWu0bZZDqG9527IcT6BVNmWTMz0UiEwvd8Tjgxv1OyA3DHct11uT1m4VuT1lfMzL4rqvJccgOOoALoehHs8JLY863DNkE5nYYmwfy9diZtEtBoMnR76RY/zkYMP/1g5cc+GSbFdGvC+urPZhopgMllCEweCEIQAIQhAAhCEACEIQAIQhAEC17HgTTLkeG141Vzbva4YtPBc6t32XvbV8nEvDMMiG64fS/I86cV1RC44pmZQUvZxeDFiQyIc0x0KJkL4oH8HZE8Cpi6vMS7IjS17Wuacw4BwPEFUsbRGXPuB0Pcxxpya6oHAUUlnxfuJFZ8R+4s5jbNndq2rR3xlvHylLMvFMN7XUxaa0PiF2GY0Md8EUH6mkeI+yV7f0Ndi68wP2guoeOHisxUo8kuC1CcOSRGk5tsVt5p4jWNxXuag32ObtBH2Sc17oT+6aOaaYZcN4TVZ072sO9ShFQeIzolTr8eoVOHj1FXozEoXsO49MD5hWdrTXZwnHWRdbxOvlmqfR81ivd/I53iCreT0bjTr7znsDBk2rq02e71K24bPTfh5S0rrAsxpZfe0OrUNBFRQa6cfJW8tJQ4ZJY0AnP7DYE1S2hkSgF+G0AUFA408Ap8DQxvxxXH6QB51Q6rJM1/htk/QmPeGgkmgAqTuVRBhTc6bstCfc2juj+p5oOQPVdcgaMyzc4Yf/8Ap3+dDh4K3a0AUAAA1BOr+NnZDq/i52RzrR/2YNbR02++f+3DJDeb8CeVF0CTlGQmBkNjWNGTWgADkFuQqUkiuMVH0CEIXTQIQhAAhCEACEIQ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://&amp;rcy;&amp;iecy;&amp;zhcy;&amp;ucy;&amp;shchcy;&amp;icy;&amp;jcy;-&amp;pcy;&amp;lcy;&amp;ocy;&amp;tcy;&amp;tcy;&amp;iecy;&amp;rcy;.&amp;rcy;&amp;fcy;/files/images/upload/ddbcede5d948b38b98d9d1628918eaca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836712"/>
            <a:ext cx="39901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Никого он не боится,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По кусточкам не таится,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И на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нём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зимой и летом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Шуба серая надета.</a:t>
            </a:r>
          </a:p>
        </p:txBody>
      </p:sp>
      <p:pic>
        <p:nvPicPr>
          <p:cNvPr id="5122" name="Picture 2" descr="http://deti.cbs-angarsk.ru/images/stories/kids/birthday/Kolobok/Kolobok1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24128" y="1580329"/>
            <a:ext cx="2521782" cy="47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>
            <a:hlinkClick r:id="" action="ppaction://noaction" highlightClick="1"/>
          </p:cNvPr>
          <p:cNvSpPr/>
          <p:nvPr/>
        </p:nvSpPr>
        <p:spPr>
          <a:xfrm>
            <a:off x="2771800" y="251296"/>
            <a:ext cx="2031777" cy="54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Загадка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>
            <a:hlinkClick r:id="" action="ppaction://noaction" highlightClick="1"/>
          </p:cNvPr>
          <p:cNvSpPr/>
          <p:nvPr/>
        </p:nvSpPr>
        <p:spPr>
          <a:xfrm>
            <a:off x="5430293" y="6291538"/>
            <a:ext cx="2031777" cy="540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Отгадка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2326" y="6093296"/>
            <a:ext cx="540000" cy="540000"/>
          </a:xfrm>
          <a:prstGeom prst="actionButtonForwardNex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53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ИКОГ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6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53734"/>
      </a:hlink>
      <a:folHlink>
        <a:srgbClr val="E5B9B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ImageCreateDate xmlns="http://schemas.microsoft.com/sharepoint/v3" xsi:nil="true"/>
    <Description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Рисунок" ma:contentTypeID="0x0101020015D481D42C632E41A3F7F367FB93E04C" ma:contentTypeVersion="0" ma:contentTypeDescription="Отправка изображения или фотографии." ma:contentTypeScope="" ma:versionID="68f90f3142abc8a3a3dac7204b5c86b0">
  <xsd:schema xmlns:xsd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528fa9afd8d4a996f23516dc389cc1c5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ImageWidth" minOccurs="0"/>
                <xsd:element ref="ns2:ImageHeight" minOccurs="0"/>
                <xsd:element ref="ns1:ImageCreateDate" minOccurs="0"/>
                <xsd:element ref="ns1:Description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ImageCreateDate" ma:index="13" nillable="true" ma:displayName="Дата создания рисунка" ma:description="" ma:format="DateTime" ma:hidden="true" ma:internalName="ImageCreateDate">
      <xsd:simpleType>
        <xsd:restriction base="dms:DateTime"/>
      </xsd:simpleType>
    </xsd:element>
    <xsd:element name="Description" ma:index="14" nillable="true" ma:displayName="Описание" ma:description="Используется в качестве замещающего текста для рисунка." ma:hidden="true" ma:internalName="Description">
      <xsd:simpleType>
        <xsd:restriction base="dms:Note"/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ImageWidth" ma:index="11" nillable="true" ma:displayName="Ширина рисунка" ma:internalName="ImageWidth" ma:readOnly="true">
      <xsd:simpleType>
        <xsd:restriction base="dms:Unknown"/>
      </xsd:simpleType>
    </xsd:element>
    <xsd:element name="ImageHeight" ma:index="12" nillable="true" ma:displayName="Высота рисунка" ma:internalName="ImageHeight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axOccurs="1" ma:index="8" ma:displayName="Название"/>
        <xsd:element ref="dc:subject" minOccurs="0" maxOccurs="1"/>
        <xsd:element ref="dc:description" minOccurs="0" maxOccurs="1"/>
        <xsd:element name="keywords" minOccurs="0" maxOccurs="1" type="xsd:string" ma:index="20" ma:displayName="Ключевые слова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4C127D7-B994-4D11-8A7D-A791C047D463}">
  <ds:schemaRefs>
    <ds:schemaRef ds:uri="http://schemas.microsoft.com/office/2006/metadata/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C0B85CB1-4FB3-42CA-9EE5-8F3B9A1536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66B5D7-3518-46DA-9055-FE3D41DDCC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2751</TotalTime>
  <Words>180</Words>
  <Application>Microsoft Office PowerPoint</Application>
  <PresentationFormat>Экран (4:3)</PresentationFormat>
  <Paragraphs>82</Paragraphs>
  <Slides>21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По дорогам сказки «КОЛОБОК»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Интернет-источники: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дорогам сказки «КОЛОБОК»</dc:title>
  <dc:creator>Света</dc:creator>
  <cp:keywords/>
  <cp:lastModifiedBy>AMD</cp:lastModifiedBy>
  <cp:revision>65</cp:revision>
  <dcterms:created xsi:type="dcterms:W3CDTF">2016-02-26T14:17:53Z</dcterms:created>
  <dcterms:modified xsi:type="dcterms:W3CDTF">2020-05-14T22:18:45Z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0x0101020015D481D42C632E41A3F7F367FB93E04C</vt:lpwstr>
  </property>
</Properties>
</file>