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934968" y="1124744"/>
            <a:ext cx="5600124" cy="5346144"/>
          </a:xfrm>
          <a:prstGeom prst="flowChartAlternateProcess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речевого поведения</a:t>
            </a:r>
          </a:p>
          <a:p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быстро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говорит,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слоги вдруг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теряет.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Сказать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думая спешит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понимают.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Спокойно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будем говорить,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торопиться, не спешить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станет наша речь красивой,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Четкой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торопливой.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57332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очень быстро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говорит,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слоги вдруг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теряет.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57332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думая спешит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понимают.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95"/>
          <a:stretch/>
        </p:blipFill>
        <p:spPr bwMode="auto">
          <a:xfrm>
            <a:off x="1670332" y="764704"/>
            <a:ext cx="5561856" cy="462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57332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Спокойно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будем говорить,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торопиться, не спешить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4893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573325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станет наша речь красивой,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Четкой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торопливой.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8" y="453511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2021-02-17T14:10:12Z</dcterms:created>
  <dcterms:modified xsi:type="dcterms:W3CDTF">2021-02-17T14:44:20Z</dcterms:modified>
</cp:coreProperties>
</file>