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23728" y="908720"/>
            <a:ext cx="4896544" cy="536692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ПОСЛОГОВОЙ РИТМ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 на слоги делим,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хлопки считать умеем.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хлопок – слово «волк»,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хлопка - явился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-чик»,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«ли-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он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побегайчик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хлопка – и «те-ре-мок»,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нам хлопок помог.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прошагать,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слоги посчитать: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два, три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шажок.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«пи-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»! </a:t>
            </a:r>
          </a:p>
        </p:txBody>
      </p:sp>
    </p:spTree>
    <p:extLst>
      <p:ext uri="{BB962C8B-B14F-4D97-AF65-F5344CB8AC3E}">
        <p14:creationId xmlns:p14="http://schemas.microsoft.com/office/powerpoint/2010/main" val="17589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051720" y="5733256"/>
            <a:ext cx="4896544" cy="91940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слова на слоги делим,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хлопки считать умеем.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448939" cy="4752528"/>
          </a:xfrm>
          <a:prstGeom prst="round2DiagRect">
            <a:avLst>
              <a:gd name="adj1" fmla="val 16667"/>
              <a:gd name="adj2" fmla="val 0"/>
            </a:avLst>
          </a:prstGeom>
          <a:ln w="5715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06782" y="5877272"/>
            <a:ext cx="4896544" cy="510778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хлопок – слово «волк»,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kurspresent.ru/assets/images/resources/307/1257c266412b89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257" y="836712"/>
            <a:ext cx="2131510" cy="45077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ds05.infourok.ru/uploads/ex/131f/0002ab2e-01269ae7/hello_html_7bcf816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02" t="15378" r="2768" b="15632"/>
          <a:stretch/>
        </p:blipFill>
        <p:spPr bwMode="auto">
          <a:xfrm>
            <a:off x="3131840" y="1108364"/>
            <a:ext cx="5546343" cy="4336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979712" y="5805264"/>
            <a:ext cx="5472608" cy="91940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хлопка - явился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зай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-чик»,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«ли-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он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побегайчик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04664"/>
            <a:ext cx="2822575" cy="520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047" y="1340768"/>
            <a:ext cx="6010117" cy="38164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25751" y="5661248"/>
            <a:ext cx="4896544" cy="91940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хлопка – и «те-ре-мок»,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Каждый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нам хлопок помог.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0" y="218115"/>
            <a:ext cx="2822575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5072"/>
            <a:ext cx="4671722" cy="4854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123728" y="5876597"/>
            <a:ext cx="4896544" cy="91940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Слово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можно прошагать,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слоги посчитать: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ori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25" y="476672"/>
            <a:ext cx="2946149" cy="475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1907704" y="5661248"/>
            <a:ext cx="4896544" cy="919401"/>
          </a:xfrm>
          <a:prstGeom prst="flowChartAlternateProcess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два, три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шажок.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Получился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«пи-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жок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»! </a:t>
            </a:r>
          </a:p>
        </p:txBody>
      </p:sp>
      <p:pic>
        <p:nvPicPr>
          <p:cNvPr id="6146" name="Picture 2" descr="C:\Users\Admin\Desktop\orig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4629810" cy="578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10375" r="21283" b="22118"/>
          <a:stretch/>
        </p:blipFill>
        <p:spPr bwMode="auto">
          <a:xfrm>
            <a:off x="4355976" y="1988840"/>
            <a:ext cx="4311402" cy="30649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91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130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2021-02-17T14:49:56Z</dcterms:created>
  <dcterms:modified xsi:type="dcterms:W3CDTF">2021-02-17T15:38:50Z</dcterms:modified>
</cp:coreProperties>
</file>