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65" r:id="rId2"/>
    <p:sldId id="268" r:id="rId3"/>
    <p:sldId id="269" r:id="rId4"/>
    <p:sldId id="270" r:id="rId5"/>
    <p:sldId id="288" r:id="rId6"/>
    <p:sldId id="271" r:id="rId7"/>
    <p:sldId id="272" r:id="rId8"/>
    <p:sldId id="273" r:id="rId9"/>
    <p:sldId id="276" r:id="rId10"/>
    <p:sldId id="277" r:id="rId11"/>
    <p:sldId id="278" r:id="rId12"/>
    <p:sldId id="290" r:id="rId13"/>
    <p:sldId id="279" r:id="rId14"/>
    <p:sldId id="258" r:id="rId15"/>
    <p:sldId id="280" r:id="rId16"/>
    <p:sldId id="282" r:id="rId17"/>
    <p:sldId id="286" r:id="rId18"/>
    <p:sldId id="287" r:id="rId19"/>
    <p:sldId id="274" r:id="rId20"/>
    <p:sldId id="275" r:id="rId21"/>
    <p:sldId id="289" r:id="rId22"/>
    <p:sldId id="291" r:id="rId23"/>
    <p:sldId id="292" r:id="rId24"/>
    <p:sldId id="293" r:id="rId25"/>
    <p:sldId id="294" r:id="rId26"/>
    <p:sldId id="295" r:id="rId27"/>
    <p:sldId id="296" r:id="rId28"/>
    <p:sldId id="266" r:id="rId29"/>
    <p:sldId id="264" r:id="rId30"/>
    <p:sldId id="29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6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26851-50BB-4DAC-9C46-89757EBA757D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272BB-E635-4E8E-883B-4E407FF935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1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272BB-E635-4E8E-883B-4E407FF9356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48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66455B3F-55BD-4C9E-AD97-AC9FA579CD84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D811476E-7FAF-40D3-84AB-3EAF7FB906D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309" y="4793137"/>
            <a:ext cx="9012691" cy="20648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Г. Якутск </a:t>
            </a:r>
            <a:r>
              <a:rPr lang="ru-RU" dirty="0" smtClean="0">
                <a:solidFill>
                  <a:srgbClr val="0070C0"/>
                </a:solidFill>
              </a:rPr>
              <a:t>МОБУ </a:t>
            </a:r>
            <a:r>
              <a:rPr lang="ru-RU" dirty="0" smtClean="0">
                <a:solidFill>
                  <a:srgbClr val="0070C0"/>
                </a:solidFill>
              </a:rPr>
              <a:t>СОШ № 10 имени Д. Г. </a:t>
            </a:r>
            <a:r>
              <a:rPr lang="ru-RU" dirty="0" err="1" smtClean="0">
                <a:solidFill>
                  <a:srgbClr val="0070C0"/>
                </a:solidFill>
              </a:rPr>
              <a:t>Новопашина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err="1" smtClean="0">
                <a:solidFill>
                  <a:srgbClr val="0070C0"/>
                </a:solidFill>
              </a:rPr>
              <a:t>Тахватулина</a:t>
            </a:r>
            <a:r>
              <a:rPr lang="ru-RU" dirty="0" smtClean="0">
                <a:solidFill>
                  <a:srgbClr val="0070C0"/>
                </a:solidFill>
              </a:rPr>
              <a:t> Светлана </a:t>
            </a:r>
            <a:r>
              <a:rPr lang="ru-RU" dirty="0" err="1" smtClean="0">
                <a:solidFill>
                  <a:srgbClr val="0070C0"/>
                </a:solidFill>
              </a:rPr>
              <a:t>Загидовна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Учитель физической культуры высшей категории.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Отличник образования РС(Я</a:t>
            </a:r>
            <a:r>
              <a:rPr lang="ru-RU" dirty="0" smtClean="0">
                <a:solidFill>
                  <a:srgbClr val="0070C0"/>
                </a:solidFill>
              </a:rPr>
              <a:t>)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Заведующая кабинетом «спортивный зал»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Руководитель МО учителей физкультуры, технологии и эстетического цикла.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22768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</a:rPr>
              <a:t>Развитие физических качеств обучающихся в школе с помощью физических упражнений.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31" y="2056833"/>
            <a:ext cx="205222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AppData\Local\Microsoft\Windows\INetCache\IE\MYV216ZM\chibi-kids-4156789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1" y="2470550"/>
            <a:ext cx="3409302" cy="232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4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881" y="116632"/>
            <a:ext cx="8568952" cy="4171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В комплексах ОРУ на уроках физкультуры , упражнения которые помогают повысить гибкость тела, необходимо проводить последовательно одно за другим или в чередовании с упражнениями для развития силы. Необходимо на каждом уроке при упражнении на гибкость давать упражнения на определенную группу мышц суставов и связочного аппарата. Прежде чем дать нагрузку на мышцы их надо предварительно хорошо разогреть.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Обычно уже в возрасте 14-15 лет подросток становится гибким.  У девочек гибкость  бывает выше , чем у мальчиков на 20- 30 %.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При развитии гибкости надо ежедневно выполнять упражнения, до появления легкой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болезности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 Упражнения на гибкость укрепляют связки , повышают подвижность суставов, эластичность мышечного аппарата, а значить являются важным в профилактике травматизма.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833" y="4288030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73" y="4335064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15"/>
          <a:stretch/>
        </p:blipFill>
        <p:spPr bwMode="auto">
          <a:xfrm>
            <a:off x="3189013" y="4335064"/>
            <a:ext cx="3005114" cy="1683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2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5600"/>
            <a:ext cx="8382000" cy="625475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Развитие быстроты</a:t>
            </a:r>
            <a:br>
              <a:rPr lang="ru-RU" b="1" i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</a:b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92696"/>
            <a:ext cx="8729380" cy="5939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Быстрота - это способность человека выполнять движения с возможно большей скоростью.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Начиная с младшего возраста для развития этого качества применяются различные упражнения в быстром темпе, старты, бег на короткие дистанции с максимальной скоростью, бег с ускорением, эстафетный бег, прыжки в длину с разбега, прыжки с длинной и короткой скакалкой, игры, требующие быстрой реакции и двигательных действий.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Для повышения быстроты отдельных движений надо давать ряд упражнений: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 - В прыжке вверх - хлопки руками впереди и за спиной, двойное касание ногой о ногу.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 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В прыжке поймать мяч, брошенный партнером и до приземления бросить его обратно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.-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Выполнение с положения высокого или низкого старта , стоя спиной , с положения лежа и т.д.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 Во время игры по особому сигналу учителя - быстро принять положение приседа или др.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45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03" y="332655"/>
            <a:ext cx="2663825" cy="2663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9892"/>
            <a:ext cx="2016224" cy="268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3382"/>
            <a:ext cx="2015679" cy="2685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67" y="3432175"/>
            <a:ext cx="3206750" cy="2809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4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238" y="188640"/>
            <a:ext cx="8892480" cy="6197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Выносливость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Выносливость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 это способность организма противостоять утомлению при какой-либо двигательной деятельности.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 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Различают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выносливость общую и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специальную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 </a:t>
            </a:r>
            <a:endParaRPr lang="ru-RU" b="1" i="1" dirty="0" smtClean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Общая </a:t>
            </a:r>
            <a:r>
              <a:rPr lang="ru-RU" b="1" i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выносливость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-это способность к непрерывной деятельности с умеренным напряжением в течение длительного времени (например, ходьба, бег, передвижение на лы­жах, плавание). Основные средства развития общей выносливости: продол­жительный бег до 3 км, спортивные и более простые подвижные игры (до 15 мин), кроссовый бег с интенсивностью 50-60% от максимальной (до 15 мин), переменный бег (до 1 мин), бег с максимальной интенсивностью 60-90% от максимума (мальчики – 200-800 м; девочки - 200-600 м), плавание на 500-800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Специальная </a:t>
            </a:r>
            <a:r>
              <a:rPr lang="ru-RU" b="1" i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выносливость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 выносливость в определенной деятельно­сти. Средствами для развития этого вида выносливости служат различные физические упражнения, которые требуют умеренного напряжения, но вы­полняются продолжительное время (ходьба, бег, бег на лыжах, коньках, пла­вание, гребля, прыжки со скакалкой, подвижные и спортивные игры).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3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078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150096"/>
            <a:ext cx="2816529" cy="2816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45" y="458625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35" y="3103277"/>
            <a:ext cx="2701988" cy="2701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81" y="225433"/>
            <a:ext cx="288032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474" y="239045"/>
            <a:ext cx="288032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46" y="3667744"/>
            <a:ext cx="2349061" cy="23490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Admin\Desktop\школа 2018.19.20\лыжи\IMG-20180326-WA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87" y="828317"/>
            <a:ext cx="2668937" cy="1778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66" y="3756038"/>
            <a:ext cx="2377736" cy="2377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793356"/>
            <a:ext cx="2797712" cy="20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4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244" y="404664"/>
            <a:ext cx="8654756" cy="105439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Развитие прыгучести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44824"/>
            <a:ext cx="8927976" cy="3955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Прыгучесть -комплексное проявление силы мышц ног и способности их к быстрому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сокращению, способность высоко или далеко  прыгать для выполнения поставленной цели.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проявления прыгучести необходима взрывная сила - способность проявлять максимальную величину силы в наименьшее время. 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Эффективными </a:t>
            </a:r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Arial Unicode MS"/>
                <a:cs typeface="Times New Roman" pitchFamily="18" charset="0"/>
              </a:rPr>
              <a:t>средствами для развития прыгучести являются: скоростно-силовые упражнения с отягощениями; прыжки через препятствия; прыжки в глубину, которые служат сильным раздражителем нервно-мышечного аппарата: 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8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6099"/>
            <a:ext cx="9144000" cy="6968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Лежа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лицом вниз на скамейке, туловище наклонено вперед, ноги удерживает партнер, руки за голову –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прогибание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 и опускание корпуса. То же, с отягощением.  То же, подбросить набивной мяч. То же, лежа лицом вверх –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прогибание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 назад и сгибание.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Упражнения с отягощениями: приседание, выпрыгивания.                                                                                                              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Прыжки из глубокого приседа через препятствия, количество препятствий 5-6, высота 30-40 см  (в качестве препятствий натягивается бечевка, резина).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Напрыгивание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 на сложенные гимнастические маты с постепенным увеличением высоты и количества прыжков подряд.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Спрыгивание (высота 40–80 см) с последующим прыжком вверх.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Серийные прыжки через препятствия, количество препятствий 5-6.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Прыжки на одной и на обеих ногах на месте и в движении, лицом вперед, боком и спиной вперед                                                       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5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Прыжки со скакалкой, поочередно на одной и двух ногах.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Прыжки боком через скамейку.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Перепрыгивание через скамейку из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и.п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. стоя боком левая нога на скамейке, правая на полу, 1-2 –поменять ноги, 3-4 –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и.п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Bef>
                <a:spcPts val="150"/>
              </a:spcBef>
              <a:spcAft>
                <a:spcPts val="15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Для более подготовленных: из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и.п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. скамейка между ног, 1 – выполнить прыжок и сделать касание или хлопок стопами над скамейкой, 2 –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и.п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Arial Unicode MS"/>
                <a:cs typeface="Times New Roman"/>
              </a:rPr>
              <a:t>.</a:t>
            </a:r>
            <a:endParaRPr lang="ru-RU" sz="1600" b="1" i="1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07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2359025" cy="181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87" y="427459"/>
            <a:ext cx="2298700" cy="1914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897"/>
            <a:ext cx="230187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5827713" cy="1841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9" y="4683440"/>
            <a:ext cx="1780319" cy="1780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879" y="3470096"/>
            <a:ext cx="196850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287" y="4559552"/>
            <a:ext cx="9271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4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628800"/>
            <a:ext cx="8626036" cy="512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Ловкость-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это способность за короткое время овладевать новыми движениями, правильно реагировать на быстро сменяющиеся ситуации.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При развитии ловкости у учащихся упражнения различаются по степени координационной сложности, точности и скорости. Для этого ы уроки физической культуры я обязательно включаю физические упражнения на развитие ловкости. К ним относятся акробатические упражнения со сменой положения тела с предметами и без них. Например на уроке баскетбола , упражнения с мячом подбросить , сесть , встать поймать. А у младших учащихся  подбросить мяч сделать хлопок перед грудью, за спиной и поймать мяч.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В течении урока использую 3-4 упражнения на развитие ловкости. Но обязательно делаю перерыв 1 минуту. Ловкость  больше проявляется и развивается при выполнении сложных гимнастических и акробатических упражнений на снарядах, в спортивных играх, в эстафетах ,в прыжках в воду, фигурном катании на коньках, прыжках в высоту и т.д.</a:t>
            </a:r>
            <a:endParaRPr lang="ru-RU" b="1" i="1" dirty="0">
              <a:solidFill>
                <a:schemeClr val="bg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5916" y="393731"/>
            <a:ext cx="8381260" cy="1054394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3600" b="1" i="1" cap="none" spc="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Развитие ловкости</a:t>
            </a:r>
            <a:r>
              <a:rPr lang="ru-RU" sz="2400" b="1" i="1" cap="none" spc="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i="1" cap="none" spc="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13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672" y="188640"/>
            <a:ext cx="885698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Развитие физических способностей у детей  начиная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уже с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рождения актуально в нашем современном мире.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Их развитие происходит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в процессе упражнения, обучения , овладения этими знаниями . Следовательно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способности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нужно  не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только развивать, но и  совершенствовать и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воспитывать.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Первоначальная главная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задача школы является  дать учащимся прочные, глубокие знания, выработать у них умения. Навыки , которые затем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применяются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уже на практике. А учителю правильно организовать работу с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учащимися с учетом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его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подготовленности, индивидуальных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, возрастных особенностей каждого 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учащегося.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Что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же мы подразумеваем под словом способности.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Это индивидуально- психологические особенности человека, от которых зависит успешность приобретения знаний, умений, это такие качества, которыми отличается один человек от другого.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Важную роль в этом играет создание психологического климата в школе и семье. Здесь важен не только положительно-эмоциональный настрой, но и пример самого взрослого.</a:t>
            </a:r>
            <a:endParaRPr lang="ru-RU" sz="2000" i="1" dirty="0">
              <a:solidFill>
                <a:schemeClr val="accent2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19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2" y="3329996"/>
            <a:ext cx="3159224" cy="3159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504153" cy="262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57" y="3317235"/>
            <a:ext cx="4231883" cy="31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6" y="298294"/>
            <a:ext cx="3502200" cy="262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3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60648"/>
            <a:ext cx="7992888" cy="3838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Тестирование по уровню физической подготовленности осуществляется по параметрам в конце каждой четверти: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-прыжок в длину с места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-сгибание , разгибание туловища из положения лежа (пресс)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-прыжки на скакалке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-челночный бег (3*10, 3*15, 3*20)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-подтягивание на высокой и низкой перекладине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-сгибание, разгибание рук от пола( отжимание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>-наклон вперед на возвышенности (гибкость)</a:t>
            </a:r>
            <a:endParaRPr lang="ru-RU" b="1" i="1" dirty="0">
              <a:solidFill>
                <a:schemeClr val="bg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8878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42358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83896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219" y="1756358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1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58013"/>
            <a:ext cx="8136904" cy="3749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В результате использованных вышеописанных подходов в повышении качества и эффективности урока физической культуры с помощью физических упражнений удается: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- раскрыть всесторонние способности учащихся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- повысить заинтересованность ребят и увлеченность предметом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- научить учащихся быть более уверенными в себе;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- научить учащихся стараться использовать полученные знания в различных ситуациях;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</a:rPr>
              <a:t>- повысить качество знаний учащихся;</a:t>
            </a:r>
            <a:endParaRPr lang="ru-RU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784976" cy="3575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Результатом высоких достижений является качество планирования учебного процесса.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А это необходимые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направления, структура и качество обучения; рациональное распределение времени на темы учебного материала, логическую организацию формирования навыков и умений; продуманное использование учебной и методической литературы, технических средств обучения и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оборудования, использованием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различных видов учебной деятельности учащихся, моим личным опытом работы, новейшими образовательными технологиями, использованием оптимальных средств и методов оценки качества образовательного процесса и уровня подготовки выпускника в соответствии с требованиями ФГОС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8063"/>
            <a:ext cx="270033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08" y="4148581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8063"/>
            <a:ext cx="3146425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9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96944" cy="4634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Внеурочная деятельность направлена на достижение образовательных результатов, заявленных ФГОС. Она способствует решению, тех образовательных задач, которые не удается решить на уроке. Но позволяет определить основную цель внеурочной деятельности: воспитание здоровой, духовно-нравственной, социально-активной, интеллектуально-развитой, культурной личности учащихся.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750"/>
              </a:spcAft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Arial"/>
                <a:ea typeface="Times New Roman"/>
                <a:cs typeface="Times New Roman"/>
              </a:rPr>
              <a:t>Достижения и учителя физической культуры отражаются в результатах и достижениях его обучающихся. Мои учащиеся участвуют в различных школьных, муниципальных, республиканских соревнованиях: олимпиаде по предмету разных уровней, баскетболу, волейболу, лыжных гонках, ориентировании, стрельбе, легкой атлетике и других видах спорта. Являются не однократными победителями и призерами.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6" y="4773507"/>
            <a:ext cx="2304775" cy="1730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879" y="4495716"/>
            <a:ext cx="2008209" cy="2008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25118"/>
            <a:ext cx="2008210" cy="2008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9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школа 2018.19.20\IMG-20201228-WA0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43" y="1542886"/>
            <a:ext cx="2496278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Олимпиада по физической культуре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57" y="1772816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C:\Сохранение\Все фото\Pictures\олимпиада 5-8 кл.2015\DSC04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45" y="1987169"/>
            <a:ext cx="2567539" cy="1925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43" y="3415094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1"/>
          <a:stretch/>
        </p:blipFill>
        <p:spPr bwMode="auto">
          <a:xfrm>
            <a:off x="2603782" y="3896535"/>
            <a:ext cx="1704867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01"/>
          <a:stretch/>
        </p:blipFill>
        <p:spPr bwMode="auto">
          <a:xfrm>
            <a:off x="4490864" y="4224726"/>
            <a:ext cx="2169590" cy="2292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2" t="7761" r="5288" b="50000"/>
          <a:stretch/>
        </p:blipFill>
        <p:spPr>
          <a:xfrm>
            <a:off x="6871803" y="5229200"/>
            <a:ext cx="2047645" cy="144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7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ГТО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413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F:\школа 2018.19.20\все сорев 2018\ГТО\20180421_101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8547" y="1889999"/>
            <a:ext cx="2313649" cy="1735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школа 2018.19.20\все сорев 2018\ГТО\20180421_0955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7945" y="1947906"/>
            <a:ext cx="2304332" cy="172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F:\школа 2018.19.20\гто 2020-21\20201007_1148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82524" y="1930924"/>
            <a:ext cx="2349618" cy="1762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3" y="4028388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081" y="4139318"/>
            <a:ext cx="2295762" cy="2295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28" y="4076756"/>
            <a:ext cx="2273144" cy="2273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55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Лыжные гонки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0" y="1332400"/>
            <a:ext cx="3168352" cy="216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66111"/>
            <a:ext cx="2833577" cy="2005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54" y="4336303"/>
            <a:ext cx="309086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 descr="F:\школа 2018.19.20\школа 2018\IMG-20180326-WA0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414582"/>
            <a:ext cx="1698386" cy="1131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:\школа 2018.19.20\школа 2018\IMG-20180326-WA006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5896" y="1624675"/>
            <a:ext cx="2314576" cy="2711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1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" y="454093"/>
            <a:ext cx="4108450" cy="2779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97363" cy="276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09" y="4043164"/>
            <a:ext cx="4297363" cy="2554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88" y="4167896"/>
            <a:ext cx="3743696" cy="2304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2065072"/>
            <a:ext cx="1993900" cy="2663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806" y="430085"/>
            <a:ext cx="8381260" cy="105439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Футбол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6919"/>
            <a:ext cx="2968625" cy="2451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48" y="832068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 descr="F:\школа 2018.19.20\школа 2018-2019\IMG-20180915-WA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78" y="282081"/>
            <a:ext cx="1797874" cy="239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62851"/>
            <a:ext cx="288032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5" y="3150686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784975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Развивая способности учащихся, нужно воспитывать в них требовательность к себе, умение критически относиться к 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себе, формировать </a:t>
            </a:r>
            <a:r>
              <a:rPr lang="ru-RU" sz="2800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у них  правильное отношение к своим успехам, достижениям и способностям. Нельзя захваливать , восторгаться способностями  ребенка. А дать понять , что другие дети тоже обладают способностями. И если он где то превосходит своих товарищей, то они превосходят его в другом.</a:t>
            </a:r>
            <a:endParaRPr lang="ru-RU" sz="2800" i="1" dirty="0">
              <a:solidFill>
                <a:schemeClr val="accent2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92" y="4221088"/>
            <a:ext cx="244827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21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7" y="2864799"/>
            <a:ext cx="1329612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7311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5" t="19896" r="35102" b="19539"/>
          <a:stretch/>
        </p:blipFill>
        <p:spPr>
          <a:xfrm>
            <a:off x="3810233" y="3501008"/>
            <a:ext cx="800917" cy="288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92480" cy="6247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последнее время вопросы физического воспитания привлекают внимание в сфере педагогической, медицинской и родительской общественности. Ведь для укрепления здоровья детей, их гармоничного развития личности, расширение функциональных возможностей, повышение работоспособности организма большое значение имеет организованное физическое воспитание.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Урок физической культуры, физкультурно-оздоровительные формы занятий физическими упражнениями в режиме дня школьника и внеклассные формы занятий относятся к основным формам организации физического воспитания школьников.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 основным средствам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физического воспитания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относятся физические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упражнения, с помощью которых у школьников формируют жизненно важные умения и навыки, воспитывают физические качества (силу, выносливость, ловкость, гибкость), развивают физические способности, повышают адаптивные свойства организма, восстанавливают раннее утраченные его функции, а также важными средствами физического воспитания являются естественные силы природы и гигиенические факторы. Систематическое и планомерное использование их способствует укреплению здоровья, повышению защитных функций организма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И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если учащийся получит в период развития и роста  хорошее физическое воспитание, то и в дальнейшем  он обеспечит себе хорошую работоспособность на всю дальнейшую жизнь.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9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3001" y="404664"/>
            <a:ext cx="8964488" cy="358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https://ds05.infourok.ru/uploads/ex/036d/00163704-bc7bac01/hello_html_m79c7a1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13" y="-48386"/>
            <a:ext cx="9208513" cy="6906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45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780928"/>
            <a:ext cx="8819047" cy="389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Сила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,это способность преодолевать внешнее сопротивление посредством мышечных напряжений. Она проявляется в любых движениях в большей или меньшей степени. У учащихся методом непредельных нагрузок в медленном, спокойном темпе важно начинать вначале развивать динамическую силу. Для этого надо подобрать такую нагрузку, в которой школьник способен выполнить каждое упражнение 10- 15 раз. Необходимо вовремя этой нагрузки делать паузы отдыха 2-3 минуты. При повторных упражнениях нужно  повысить нагрузку. Этим методом учащиеся могут работать при самостоятельных занятиях. Например , выполнять упражнение в 3 подхода. Первый подход- отжимание от пола 10 раз, второй подход  10 раз отжимание от пола с поднятием одной ноги вверх, третий подход – отжимание от пола 10 раз с выполнением  хлопка перед грудью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620688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26724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54394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3600" b="1" i="1" cap="none" spc="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>Развитие силы.</a:t>
            </a:r>
            <a:br>
              <a:rPr lang="ru-RU" sz="3600" b="1" i="1" cap="none" spc="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</a:b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437" y="626724"/>
            <a:ext cx="2553196" cy="215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7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491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Также нужно применять  упражнения со статическим напряжением. Давая учащимся  упражнения для укрепления мышц спины, живота, боковых поверхностей тела.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Для развития физической силы применяются упражнения с различными предметами (набивными мячами, гантелями, гирями, штангой). Выполнять упражнения с преодолением усилия (эспандеры, резиновые жгуты), в висах, перетягиваниях.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упражнения в преодолении сопротивления партнера, упражнения с упругими предметами (резиновые мячи, эспандеры), упражнения с элемен­тами борьбы, игры с перетягиванием, упражнения в висах, упорах, метания и толкания мячей, прыжки в длину и т.д.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Привлекать детей к занятиям в тренажерном зале. Конечно при этом учитывать их возрастные возможности . В нашей школе дети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занимаются с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5 класса , 3 урок физкультуры проходит в тренажерном зале.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14" y="5106653"/>
            <a:ext cx="2590321" cy="145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2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2262" y="1517636"/>
            <a:ext cx="1735481" cy="2503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7034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7916" y="1286029"/>
            <a:ext cx="1869744" cy="251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2" y="4322471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Admin\Desktop\школа 2018.19.20\трен\IMG-20201116-WA00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090002"/>
            <a:ext cx="1862260" cy="248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\Desktop\школа 2018.19.20\трен\IMG-20201116-WA00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25" y="692697"/>
            <a:ext cx="1897786" cy="2530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школа 2018.19.20\трен\IMG-20201116-WA00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22490"/>
            <a:ext cx="1626430" cy="2168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021294"/>
            <a:ext cx="1959529" cy="155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05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3068960"/>
            <a:ext cx="8784976" cy="3068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Гибкость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- это способность выполнять движения с большой амплитудой, характеризующееся подвижностью звеньев опорно-двигательного аппарата.  И одним из показателей гибкости служит амплитуда движений. Она влияет на проявление быстроты, ловкости и других физических качеств.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>И чтоб развить гибкость рекомендуется принимать упражнения для растягивания. Это, прежде всего, упражнения для рук, но, туловища, головы, различные виды ходьбы и бега длинными шагами, «прыжки в шаге», прыжки на месте, сгибая ноги к груди, глубокие приседания по всей ступне, упражнения у гимнастической стенки и другие.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20" y="735024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\AppData\Local\Microsoft\Windows\INetCache\IE\9Y6KWQ1X\Bridge_exercis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64" y="782960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4800" b="1" i="1" cap="none" spc="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Развитие гибкости.</a:t>
            </a:r>
            <a:br>
              <a:rPr lang="ru-RU" sz="4800" b="1" i="1" cap="none" spc="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808" y="782960"/>
            <a:ext cx="1289974" cy="2190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49" r="-663"/>
          <a:stretch/>
        </p:blipFill>
        <p:spPr bwMode="auto">
          <a:xfrm>
            <a:off x="4355065" y="1353136"/>
            <a:ext cx="2275957" cy="1611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5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1133</TotalTime>
  <Words>1596</Words>
  <Application>Microsoft Office PowerPoint</Application>
  <PresentationFormat>Экран (4:3)</PresentationFormat>
  <Paragraphs>80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Сетка</vt:lpstr>
      <vt:lpstr>Развитие физических качеств обучающихся в школе с помощью физических упражнений.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силы. </vt:lpstr>
      <vt:lpstr>Презентация PowerPoint</vt:lpstr>
      <vt:lpstr>Презентация PowerPoint</vt:lpstr>
      <vt:lpstr>Развитие гибкости. </vt:lpstr>
      <vt:lpstr>Презентация PowerPoint</vt:lpstr>
      <vt:lpstr>Развитие быстроты 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прыгучести </vt:lpstr>
      <vt:lpstr>Презентация PowerPoint</vt:lpstr>
      <vt:lpstr>Презентация PowerPoint</vt:lpstr>
      <vt:lpstr>Развитие ловкости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Олимпиада по физической культуре</vt:lpstr>
      <vt:lpstr>ГТО</vt:lpstr>
      <vt:lpstr>Лыжные гонки</vt:lpstr>
      <vt:lpstr>Футбол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42</cp:revision>
  <dcterms:created xsi:type="dcterms:W3CDTF">2021-01-20T03:41:22Z</dcterms:created>
  <dcterms:modified xsi:type="dcterms:W3CDTF">2021-02-20T00:37:38Z</dcterms:modified>
</cp:coreProperties>
</file>