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ima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5071895"/>
            <a:ext cx="34948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  <a:latin typeface="Monotype Corsiva" pitchFamily="66" charset="0"/>
              </a:rPr>
              <a:t>МАРТ</a:t>
            </a:r>
            <a:endParaRPr lang="ru-RU" sz="8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0754" y="6021287"/>
            <a:ext cx="6282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СОЛНЦА ЯРКИЕ ЛУЧИ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Users\Admin\Desktop\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80" y="-459432"/>
            <a:ext cx="6707416" cy="670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5909980"/>
            <a:ext cx="6306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СОГРЕВАЮТ ЗЕМЛЮ,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Users\Admin\Desktop\Yjj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237"/>
            <a:ext cx="5639743" cy="563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5890215"/>
            <a:ext cx="729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ВОЗВРАЩАЮТСЯ ГРАЧИ,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https://bibirevo.mos.ru/upload/medialibrary/c1d/grach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05" y="432390"/>
            <a:ext cx="7620000" cy="545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td2.mycdn.me/image?id=868913779597&amp;t=20&amp;plc=MOBILE&amp;tkn=*7QNmu-HWLHvQ4sWAgbllO5x3Rh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3" y="332656"/>
            <a:ext cx="8544953" cy="5557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890215"/>
            <a:ext cx="6944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ЛЕС УЖЕ НЕ ДРЕМЛЕТ: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967" y="5890215"/>
            <a:ext cx="8618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ХОТЬ СНЕЖОК ПОКА ВОКРУГ,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170" name="Picture 2" descr="http://i.mycdn.me/i?r=AzEPZsRbOZEKgBhR0XGMT1RknnVCGa7gTjR0pZA4Q6QZNK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6" y="332655"/>
            <a:ext cx="8618065" cy="5557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4777" y="6039290"/>
            <a:ext cx="7446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ВСЮДУ ПТИЧЬИ ТРЕЛИ,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5" name="Picture 1" descr="C:\Users\Admin\Desktop\823890262_169403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9" y="26064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4557" y="5928424"/>
            <a:ext cx="7774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ЩЕБЕТАНЬЕ, ПЕРЕСТУК ,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121" name="Picture 1" descr="C:\Users\Admin\Desktop\vesennego-solnca-tepla-i-ulybo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3"/>
            <a:ext cx="7344816" cy="55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aden.ru/uploads/posts/2020-07/thumbs/1593810986_65-p-zelenenkie-foni-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3835" y="5890214"/>
            <a:ext cx="5556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ПЕСЕНКА КАПЕЛИ.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7" name="Picture 1" descr="C:\Users\Admin\Desktop\518ac231f49223eb7a4ccae52031555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85322"/>
            <a:ext cx="8640960" cy="47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2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2021-03-11T07:54:25Z</dcterms:created>
  <dcterms:modified xsi:type="dcterms:W3CDTF">2021-03-22T15:37:11Z</dcterms:modified>
</cp:coreProperties>
</file>