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230B8-6890-490F-8208-A6BC38757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F897A0-143D-4634-93CF-08D55F5E4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225E9-D45E-4EF4-A39E-4419B94E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BC55D-782B-4EA2-B427-9BE6DE56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966C9-AEB2-4C45-8A5A-791D33EF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D9B39-BA15-414F-9677-3216B856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CAB68F-271D-4678-A8BE-0EC82DC10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9CF82-7EE4-4C3C-8938-22922A806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2C900-D063-4CC7-8B1A-44BDCE91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554C1-4911-443C-956B-C43D773F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5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E6B482-B0D0-4B74-9487-A1E47C63A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8D5D6F-9848-43B0-A002-1E7D4ED80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68339-758D-4688-BDCC-F0CAC32B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496DB-38BA-4414-ACBB-18B91E17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C803C-BFD5-419E-A3E0-CBAA776A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2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2BC1D-D745-4388-AB35-09555A61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B5D14-E027-45FA-A05A-87724E25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380045-4E37-4D4D-92A9-107EAE2F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588F2-23F7-460F-BEDB-A4805B72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9DC4D-5250-41EC-AD19-B6CF726A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C430E-EC5B-4AEB-9868-746E0B1D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B5CF03-2EF9-4052-AEA8-89B458F3E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4B2A4-DE01-4FF2-B527-EE709695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7E7CD-B8F4-40D7-AF1E-F8DA1CB0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2F674-3E82-4504-8A4D-77F0C1DB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1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473B0-E1E7-4033-983C-31A0BA69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8F2D1-7B07-4E59-BDA0-AD7B03ACB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7597E6-5DCC-460C-81C1-7AE3E4CE5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051E96-9997-46B8-A98E-637BDF48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DA91C-4E8A-47BB-AE7C-1CDA07F8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375DA-FD40-4489-9A41-A6FB2BA8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0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C4ECA-5D6C-40BA-81EB-DD173865D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A51EF-B580-4D37-B683-E7ED76393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A0DE6A-DE5E-4E77-8829-B55A41429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43E6D2-9DAC-4A9D-ACF3-BE9BBD503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5B0B6B-C679-4B2E-9C99-3BCF16F56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3C27CF-440B-4B52-8D44-9489E4A0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63962-0896-4F87-9642-CA8D8246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B1E14A-00F3-4395-B02F-A6B6DD92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4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CC6BF-3858-459E-B6DB-D54A1122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9BFA6A-1DF6-4948-B918-6AE63E98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5D122B-A172-4523-8AA4-769808E2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86EEEE-0DAD-491A-BABA-69695024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4F9EA8-3EB9-4DCE-A8AD-6FE18147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A1234F-2509-4846-BA00-E89E9420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A802FB-64C5-4B72-A75B-62977F71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EF396-CDCC-4FC5-A22F-FDA92D5A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1DF48-9943-4752-B030-EF17AF231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A439E5-8FB5-498D-AAF0-F2B5E676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15B82E-BAC0-45CB-BEF7-5502DB54A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941D5B-4048-4DF5-BD6F-9794CFE2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E84A38-6239-4CB8-9525-C2306EBA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3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BD0A0-64A7-4854-832E-E54624A7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578153-5872-439A-930A-C5E6584F8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A1DA1-8123-4135-AF41-BC5DEBFFF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28333-6839-463D-85BE-9087C857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CDD32D-428B-4BFF-BDA6-6C5BF5E6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C2E9F6-82D5-4B6C-AC80-73B493AF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2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488A4-3FA9-44C7-90E9-B5636179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2F6F33-33FE-4951-A108-922297B7D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4EAEE-6371-4817-9EE8-D51A15EC4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AA79-0EE6-4F2D-B112-DC93D416D16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D913-B61E-49A9-98CE-7ACF9A7E9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D1F68-639A-4E5B-8291-88EB29B5B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271F-6FEE-45D4-8F70-58995C0F0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8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F9lVzLwy6_j4L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нсамбль ложкарей">
            <a:hlinkClick r:id="" action="ppaction://media"/>
            <a:extLst>
              <a:ext uri="{FF2B5EF4-FFF2-40B4-BE49-F238E27FC236}">
                <a16:creationId xmlns:a16="http://schemas.microsoft.com/office/drawing/2014/main" id="{281F70DA-E906-4DC2-8202-46434E56CE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4816" y="1284462"/>
            <a:ext cx="8136835" cy="45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C76C07-FC5F-4BCE-AEB8-B2BB486C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2" y="689113"/>
            <a:ext cx="9992139" cy="273988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https://disk.yandex.ru/i/F9lVzLwy6_j4LA</a:t>
            </a:r>
            <a:r>
              <a:rPr lang="ru-RU" dirty="0"/>
              <a:t> Ссылка на видеозапись  </a:t>
            </a:r>
          </a:p>
        </p:txBody>
      </p:sp>
    </p:spTree>
    <p:extLst>
      <p:ext uri="{BB962C8B-B14F-4D97-AF65-F5344CB8AC3E}">
        <p14:creationId xmlns:p14="http://schemas.microsoft.com/office/powerpoint/2010/main" val="3298376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Широкоэкранный</PresentationFormat>
  <Paragraphs>1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Митрофанова</dc:creator>
  <cp:lastModifiedBy>Алевтина Митрофанова</cp:lastModifiedBy>
  <cp:revision>1</cp:revision>
  <dcterms:created xsi:type="dcterms:W3CDTF">2021-04-06T22:59:25Z</dcterms:created>
  <dcterms:modified xsi:type="dcterms:W3CDTF">2021-04-06T23:04:15Z</dcterms:modified>
</cp:coreProperties>
</file>