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6" r:id="rId3"/>
    <p:sldId id="258" r:id="rId4"/>
    <p:sldId id="259" r:id="rId5"/>
    <p:sldId id="261" r:id="rId6"/>
    <p:sldId id="262" r:id="rId7"/>
    <p:sldId id="263" r:id="rId8"/>
    <p:sldId id="269" r:id="rId9"/>
    <p:sldId id="266" r:id="rId10"/>
    <p:sldId id="268" r:id="rId11"/>
    <p:sldId id="267" r:id="rId12"/>
    <p:sldId id="270" r:id="rId13"/>
    <p:sldId id="281" r:id="rId14"/>
    <p:sldId id="274" r:id="rId15"/>
    <p:sldId id="279" r:id="rId16"/>
    <p:sldId id="277" r:id="rId17"/>
    <p:sldId id="276" r:id="rId18"/>
    <p:sldId id="275" r:id="rId19"/>
    <p:sldId id="289" r:id="rId20"/>
    <p:sldId id="280" r:id="rId21"/>
    <p:sldId id="283" r:id="rId22"/>
    <p:sldId id="282" r:id="rId23"/>
    <p:sldId id="288" r:id="rId24"/>
    <p:sldId id="287" r:id="rId25"/>
    <p:sldId id="286" r:id="rId26"/>
    <p:sldId id="294" r:id="rId27"/>
    <p:sldId id="285" r:id="rId28"/>
    <p:sldId id="291" r:id="rId29"/>
    <p:sldId id="293" r:id="rId30"/>
    <p:sldId id="295" r:id="rId31"/>
    <p:sldId id="292" r:id="rId32"/>
    <p:sldId id="299" r:id="rId33"/>
    <p:sldId id="298" r:id="rId34"/>
    <p:sldId id="297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68" d="100"/>
          <a:sy n="68" d="100"/>
        </p:scale>
        <p:origin x="-254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8448-B80A-4DF7-8B47-004A0A21D63A}" type="datetimeFigureOut">
              <a:rPr lang="ru-RU" smtClean="0"/>
              <a:pPr/>
              <a:t>11.04.2021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A908E-1B27-4CD7-A40F-E179608EDE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0566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8448-B80A-4DF7-8B47-004A0A21D63A}" type="datetimeFigureOut">
              <a:rPr lang="ru-RU" smtClean="0"/>
              <a:pPr/>
              <a:t>11.04.2021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A908E-1B27-4CD7-A40F-E179608EDE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8148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8448-B80A-4DF7-8B47-004A0A21D63A}" type="datetimeFigureOut">
              <a:rPr lang="ru-RU" smtClean="0"/>
              <a:pPr/>
              <a:t>11.04.2021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A908E-1B27-4CD7-A40F-E179608EDE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1533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8448-B80A-4DF7-8B47-004A0A21D63A}" type="datetimeFigureOut">
              <a:rPr lang="ru-RU" smtClean="0"/>
              <a:pPr/>
              <a:t>11.04.2021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A908E-1B27-4CD7-A40F-E179608EDE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5904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8448-B80A-4DF7-8B47-004A0A21D63A}" type="datetimeFigureOut">
              <a:rPr lang="ru-RU" smtClean="0"/>
              <a:pPr/>
              <a:t>11.04.2021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A908E-1B27-4CD7-A40F-E179608EDE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7176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8448-B80A-4DF7-8B47-004A0A21D63A}" type="datetimeFigureOut">
              <a:rPr lang="ru-RU" smtClean="0"/>
              <a:pPr/>
              <a:t>11.04.2021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A908E-1B27-4CD7-A40F-E179608EDE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6152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8448-B80A-4DF7-8B47-004A0A21D63A}" type="datetimeFigureOut">
              <a:rPr lang="ru-RU" smtClean="0"/>
              <a:pPr/>
              <a:t>11.04.2021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A908E-1B27-4CD7-A40F-E179608EDE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9103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8448-B80A-4DF7-8B47-004A0A21D63A}" type="datetimeFigureOut">
              <a:rPr lang="ru-RU" smtClean="0"/>
              <a:pPr/>
              <a:t>11.04.2021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A908E-1B27-4CD7-A40F-E179608EDE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2577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8448-B80A-4DF7-8B47-004A0A21D63A}" type="datetimeFigureOut">
              <a:rPr lang="ru-RU" smtClean="0"/>
              <a:pPr/>
              <a:t>11.04.2021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A908E-1B27-4CD7-A40F-E179608EDE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2330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8448-B80A-4DF7-8B47-004A0A21D63A}" type="datetimeFigureOut">
              <a:rPr lang="ru-RU" smtClean="0"/>
              <a:pPr/>
              <a:t>11.04.2021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A908E-1B27-4CD7-A40F-E179608EDE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445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8448-B80A-4DF7-8B47-004A0A21D63A}" type="datetimeFigureOut">
              <a:rPr lang="ru-RU" smtClean="0"/>
              <a:pPr/>
              <a:t>11.04.2021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A908E-1B27-4CD7-A40F-E179608EDE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781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88448-B80A-4DF7-8B47-004A0A21D63A}" type="datetimeFigureOut">
              <a:rPr lang="ru-RU" smtClean="0"/>
              <a:pPr/>
              <a:t>11.04.2021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A908E-1B27-4CD7-A40F-E179608EDE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1525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346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118936" y="1651213"/>
            <a:ext cx="57751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latin typeface="+mj-lt"/>
              </a:rPr>
              <a:t>История одного </a:t>
            </a:r>
          </a:p>
          <a:p>
            <a:r>
              <a:rPr lang="ru-RU" sz="5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5400" b="1" dirty="0" smtClean="0">
                <a:solidFill>
                  <a:schemeClr val="bg1"/>
                </a:solidFill>
                <a:latin typeface="+mj-lt"/>
              </a:rPr>
              <a:t>         подвига</a:t>
            </a:r>
            <a:endParaRPr lang="ru-RU" sz="5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06716" y="3823083"/>
            <a:ext cx="25747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Выполнила: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Ученица 10 «А» класса МБОУ СОШ №</a:t>
            </a:r>
            <a:r>
              <a:rPr lang="ru-RU" sz="2400" smtClean="0">
                <a:solidFill>
                  <a:schemeClr val="bg1"/>
                </a:solidFill>
              </a:rPr>
              <a:t>9 г.Батайска</a:t>
            </a:r>
            <a:endParaRPr lang="ru-RU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072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2568" y="758388"/>
            <a:ext cx="3465095" cy="482025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6095999" y="2478783"/>
            <a:ext cx="32565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Рядовой </a:t>
            </a:r>
          </a:p>
          <a:p>
            <a:r>
              <a:rPr lang="ru-RU" sz="3200" dirty="0" err="1" smtClean="0">
                <a:solidFill>
                  <a:schemeClr val="bg1"/>
                </a:solidFill>
              </a:rPr>
              <a:t>Курбаев</a:t>
            </a:r>
            <a:r>
              <a:rPr lang="ru-RU" sz="3200" dirty="0" smtClean="0">
                <a:solidFill>
                  <a:schemeClr val="bg1"/>
                </a:solidFill>
              </a:rPr>
              <a:t> А.А.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336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0963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5605967" y="2685226"/>
            <a:ext cx="33493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Рядовой</a:t>
            </a:r>
          </a:p>
          <a:p>
            <a:r>
              <a:rPr lang="ru-RU" sz="3200" dirty="0" err="1" smtClean="0">
                <a:solidFill>
                  <a:schemeClr val="bg1"/>
                </a:solidFill>
              </a:rPr>
              <a:t>Немировский</a:t>
            </a:r>
            <a:r>
              <a:rPr lang="ru-RU" sz="3200" dirty="0" smtClean="0">
                <a:solidFill>
                  <a:schemeClr val="bg1"/>
                </a:solidFill>
              </a:rPr>
              <a:t> Н.Н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8911" y="672438"/>
            <a:ext cx="5188146" cy="510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266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705622"/>
            <a:ext cx="3665997" cy="49526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743074" y="2632966"/>
            <a:ext cx="24860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Рядовой </a:t>
            </a:r>
          </a:p>
          <a:p>
            <a:r>
              <a:rPr lang="ru-RU" sz="3200" b="1" dirty="0" err="1" smtClean="0">
                <a:solidFill>
                  <a:schemeClr val="bg1"/>
                </a:solidFill>
              </a:rPr>
              <a:t>Полухин</a:t>
            </a:r>
            <a:r>
              <a:rPr lang="ru-RU" sz="3200" b="1" dirty="0" smtClean="0">
                <a:solidFill>
                  <a:schemeClr val="bg1"/>
                </a:solidFill>
              </a:rPr>
              <a:t> И.А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2575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67681" y="598445"/>
            <a:ext cx="3802677" cy="494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709942" y="2478783"/>
            <a:ext cx="28561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Рядовой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Поляков К.И.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153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178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94264" y="513825"/>
            <a:ext cx="3539997" cy="49244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657594" y="2344346"/>
            <a:ext cx="21435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р</a:t>
            </a:r>
            <a:r>
              <a:rPr lang="ru-RU" sz="3200" b="1" dirty="0" smtClean="0">
                <a:solidFill>
                  <a:schemeClr val="bg1"/>
                </a:solidFill>
              </a:rPr>
              <a:t>ядовой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Сирин Н.И.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727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799992"/>
            <a:ext cx="3086235" cy="42932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117431" y="2432745"/>
            <a:ext cx="28528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р</a:t>
            </a:r>
            <a:r>
              <a:rPr lang="ru-RU" sz="3200" b="1" dirty="0" smtClean="0">
                <a:solidFill>
                  <a:schemeClr val="bg1"/>
                </a:solidFill>
              </a:rPr>
              <a:t>ядовой 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Тарасенко И.И.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272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5243191" y="3063429"/>
            <a:ext cx="283321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сержант 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КУБАКАЕВ Т. К.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5810" y="631927"/>
            <a:ext cx="3389654" cy="4762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28329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1631" y="774032"/>
            <a:ext cx="3910179" cy="50171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756572" y="2699445"/>
            <a:ext cx="19802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Рядовой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Котов Е.П.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468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41286" y="712138"/>
            <a:ext cx="3431894" cy="48705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276408" y="2738578"/>
            <a:ext cx="23941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Рядовой </a:t>
            </a:r>
          </a:p>
          <a:p>
            <a:r>
              <a:rPr lang="ru-RU" sz="3200" b="1" dirty="0" err="1" smtClean="0">
                <a:solidFill>
                  <a:schemeClr val="bg1"/>
                </a:solidFill>
              </a:rPr>
              <a:t>Утягулов</a:t>
            </a:r>
            <a:r>
              <a:rPr lang="ru-RU" sz="3200" b="1" dirty="0" smtClean="0">
                <a:solidFill>
                  <a:schemeClr val="bg1"/>
                </a:solidFill>
              </a:rPr>
              <a:t> З.Т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4427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8074"/>
            <a:ext cx="8775032" cy="682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997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818147" y="1302752"/>
            <a:ext cx="699435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u="sng" dirty="0" smtClean="0">
                <a:solidFill>
                  <a:schemeClr val="bg1"/>
                </a:solidFill>
              </a:rPr>
              <a:t>Цель работы: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chemeClr val="bg1"/>
                </a:solidFill>
              </a:rPr>
              <a:t>Изучить и систематизировать материалы о подвиге 13 Героев Советского </a:t>
            </a:r>
            <a:r>
              <a:rPr lang="ru-RU" sz="3200" b="1" dirty="0" smtClean="0">
                <a:solidFill>
                  <a:schemeClr val="bg1"/>
                </a:solidFill>
              </a:rPr>
              <a:t>союза,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Проследить прошлое и настоящее </a:t>
            </a:r>
            <a:r>
              <a:rPr lang="ru-RU" sz="3200" b="1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музея</a:t>
            </a:r>
            <a:r>
              <a:rPr lang="ru-RU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Познакомить учащихся школы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результатами своей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работой</a:t>
            </a:r>
            <a:r>
              <a:rPr lang="ru-RU" sz="3600" b="1" dirty="0" smtClean="0">
                <a:solidFill>
                  <a:schemeClr val="bg1"/>
                </a:solidFill>
              </a:rPr>
              <a:t>. 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081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900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195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3487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6321" y="29384"/>
            <a:ext cx="5419679" cy="66922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83012" y="3083126"/>
            <a:ext cx="3097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Открытие музея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886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582526" cy="59135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66738" y="5999747"/>
            <a:ext cx="3882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Здание вокзала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886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8691772" cy="6858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3600" y="5980838"/>
            <a:ext cx="40316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Первое здание музея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060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880886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391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30204"/>
            <a:ext cx="8974049" cy="672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263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95931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95931"/>
            <a:ext cx="8893332" cy="705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84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093"/>
            <a:ext cx="8771674" cy="679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230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678779" cy="679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192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881766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563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08548" y="1030288"/>
            <a:ext cx="733124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u="sng" dirty="0" smtClean="0">
                <a:solidFill>
                  <a:schemeClr val="bg1"/>
                </a:solidFill>
              </a:rPr>
              <a:t>Методы исследования: 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ru-RU" sz="3600" b="1" dirty="0" smtClean="0">
                <a:solidFill>
                  <a:schemeClr val="bg1"/>
                </a:solidFill>
              </a:rPr>
              <a:t>чтение различной литературы; 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ru-RU" sz="3600" b="1" dirty="0" smtClean="0">
                <a:solidFill>
                  <a:schemeClr val="bg1"/>
                </a:solidFill>
              </a:rPr>
              <a:t>наблюдение; 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ru-RU" sz="3600" b="1" dirty="0" smtClean="0">
                <a:solidFill>
                  <a:schemeClr val="bg1"/>
                </a:solidFill>
              </a:rPr>
              <a:t>опрос; интервью;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ru-RU" sz="3600" b="1" dirty="0" smtClean="0">
                <a:solidFill>
                  <a:schemeClr val="bg1"/>
                </a:solidFill>
              </a:rPr>
              <a:t>сравнение полученных результатов.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986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7055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473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8518359" cy="69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585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8619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250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646695" cy="681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250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40611"/>
            <a:ext cx="12192000" cy="68986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90174" y="3340566"/>
            <a:ext cx="4663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Спасибо за внимание!</a:t>
            </a:r>
            <a:endParaRPr lang="ru-RU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16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582526" cy="69263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0286"/>
            <a:ext cx="2292856" cy="1688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4619" y="1311261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С</a:t>
            </a:r>
            <a:r>
              <a:rPr lang="ru-RU" dirty="0" smtClean="0">
                <a:solidFill>
                  <a:srgbClr val="002060"/>
                </a:solidFill>
              </a:rPr>
              <a:t>оюза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068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0963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9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488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4380" y="0"/>
            <a:ext cx="1232638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8189" y="660775"/>
            <a:ext cx="3491135" cy="495458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5961620" y="2599460"/>
            <a:ext cx="3047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Лейтенант                     </a:t>
            </a:r>
          </a:p>
          <a:p>
            <a:r>
              <a:rPr lang="ru-RU" sz="3200" b="1" dirty="0" err="1" smtClean="0">
                <a:solidFill>
                  <a:schemeClr val="bg1"/>
                </a:solidFill>
              </a:rPr>
              <a:t>Ликунов</a:t>
            </a:r>
            <a:r>
              <a:rPr lang="ru-RU" sz="3200" b="1" dirty="0" smtClean="0">
                <a:solidFill>
                  <a:schemeClr val="bg1"/>
                </a:solidFill>
              </a:rPr>
              <a:t> И.С.                 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956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556"/>
            <a:ext cx="12192000" cy="7031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54442" y="507678"/>
            <a:ext cx="3561347" cy="492974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6096000" y="3078947"/>
            <a:ext cx="28073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</a:rPr>
              <a:t>Мл.лейтенант</a:t>
            </a:r>
            <a:r>
              <a:rPr lang="ru-RU" sz="3200" b="1" dirty="0" smtClean="0">
                <a:solidFill>
                  <a:schemeClr val="bg1"/>
                </a:solidFill>
              </a:rPr>
              <a:t>                     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Седов И.В.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703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8150" y="683304"/>
            <a:ext cx="3286438" cy="47602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6096000" y="2524820"/>
            <a:ext cx="28073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Сержант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Васильев В.А.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608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Администратор\Desktop\0097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32047" y="285151"/>
            <a:ext cx="3863953" cy="55967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24337" y="2544918"/>
            <a:ext cx="29036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Сержант </a:t>
            </a:r>
          </a:p>
          <a:p>
            <a:r>
              <a:rPr lang="ru-RU" sz="3200" b="1" dirty="0" err="1" smtClean="0">
                <a:solidFill>
                  <a:schemeClr val="bg1"/>
                </a:solidFill>
              </a:rPr>
              <a:t>Севрюков</a:t>
            </a:r>
            <a:r>
              <a:rPr lang="ru-RU" sz="3200" b="1" dirty="0" smtClean="0">
                <a:solidFill>
                  <a:schemeClr val="bg1"/>
                </a:solidFill>
              </a:rPr>
              <a:t> И.В.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849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128</Words>
  <Application>Microsoft Office PowerPoint</Application>
  <PresentationFormat>Произвольный</PresentationFormat>
  <Paragraphs>44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</dc:creator>
  <cp:lastModifiedBy>Александр</cp:lastModifiedBy>
  <cp:revision>26</cp:revision>
  <dcterms:created xsi:type="dcterms:W3CDTF">2015-10-26T18:16:29Z</dcterms:created>
  <dcterms:modified xsi:type="dcterms:W3CDTF">2021-04-11T16:48:10Z</dcterms:modified>
</cp:coreProperties>
</file>