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64" r:id="rId4"/>
    <p:sldId id="273" r:id="rId5"/>
    <p:sldId id="256" r:id="rId6"/>
    <p:sldId id="259" r:id="rId7"/>
    <p:sldId id="274" r:id="rId8"/>
    <p:sldId id="275" r:id="rId9"/>
    <p:sldId id="276" r:id="rId10"/>
    <p:sldId id="277" r:id="rId11"/>
    <p:sldId id="278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8" r:id="rId22"/>
    <p:sldId id="286" r:id="rId23"/>
    <p:sldId id="262" r:id="rId24"/>
    <p:sldId id="263" r:id="rId25"/>
    <p:sldId id="289" r:id="rId26"/>
    <p:sldId id="290" r:id="rId27"/>
    <p:sldId id="291" r:id="rId28"/>
    <p:sldId id="258" r:id="rId29"/>
    <p:sldId id="292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78688" cy="396287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КОСМИЧЕСКИЙ </a:t>
            </a:r>
            <a:b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СЛОВАРИК </a:t>
            </a:r>
            <a:b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b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ДОШКОЛЯТ.</a:t>
            </a:r>
            <a:endParaRPr lang="ru-RU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2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C:\Users\Admin\Desktop\Космос.2021\Космос картинки\4355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6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Admin\Desktop\Космос.2021\Космос картинки\92effa6fdb708e9af98a360437626fd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54000"/>
            <a:ext cx="8026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9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Admin\Desktop\Космос.2021\Космос картинки\19.08.1960г. Белка и Стрелка.Спутник 5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985838"/>
            <a:ext cx="645795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63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Admin\Desktop\Космос.2021\Космос картинки\16.06.1963г.Терешкова Валентина Владимировна Восток 6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2038"/>
            <a:ext cx="3810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Admin\Desktop\Космос.2021\Космос картинки\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Admin\Desktop\Космос.2021\Космос картинки\Солнечная система - это система планет, в центре которой находится яркая звезда, источник энергии, тепла и света - Солнце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23975"/>
            <a:ext cx="5715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49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Admin\Desktop\Космос.2021\Космос картинки\Восток 1. 108 минут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71563"/>
            <a:ext cx="61912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6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Admin\Desktop\Космос.2021\Космос картинки\Zemlj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0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Admin\Desktop\Космос.2021\Космос картинки\Visual-Inspiration-321-@-GenCep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09825"/>
            <a:ext cx="4762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9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Admin\Desktop\Космос.2021\Космос картинки\tc19311_Space_Satellite_CG_art_images_EF0723SI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1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осмос.2021\Космос картинки\11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200"/>
            <a:ext cx="5904656" cy="2640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962" y="3212976"/>
            <a:ext cx="3724762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Солнечная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представляет собой группу планет, вращающихся 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определенным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орбитам вокруг яркой звезды — Солнца.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светило является главным источником тепла и света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Солнечной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8041"/>
            <a:ext cx="519428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4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dmin\Desktop\Космос.2021\Космос картинки\sputnik5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57225"/>
            <a:ext cx="52387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9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dmin\Desktop\Космос.2021\Космос картинки\space-world-colorful-colors-planets-space-stars-485x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19188"/>
            <a:ext cx="69342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63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dmin\Desktop\Космос.2021\Космос картинки\space_027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047750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62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 descr="C:\Users\Admin\Desktop\Космос.2021\Космос картинки\bgsta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18418" cy="60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2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C:\Users\Admin\Desktop\Космос.2021\Космос картинки\b8606d59e751c7d5ca77ed766e8c33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7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dmin\Desktop\Космос.2021\Космос картинки\Planet-Space-Galaxy-Star-Universe-07-480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1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\Desktop\Космос.2021\Космос картинки\p.tx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7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esktop\Космос.2021\Космос картинки\leo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914525"/>
            <a:ext cx="4800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0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Admin\Desktop\Космос.2021\Космос картинки\dunyaya-saldiran-element-60554-145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76275"/>
            <a:ext cx="733425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Космос.2021\Космос картинки\img_3aa57426f226f8cfe06170ea0571de5b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481013"/>
            <a:ext cx="589597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8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opwar.ru/uploads/posts/2017-10/1507347933_3054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03" y="60536"/>
            <a:ext cx="5603769" cy="41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530" y="4293096"/>
            <a:ext cx="871296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Первый искусственный спутник Земли, советский космический аппарат, запущенный на орбиту 4 октября 1957 года. Кодовое обозначение спутника - «ПС-1». Запуск был осуществлён с 5-го научно-исследовательского полигона Министерства обороны СССР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Тюра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-Там» на ракете-носителе «Спутник», созданной на базе межконтинентальной баллистической ракеты «Р-7».</a:t>
            </a:r>
          </a:p>
        </p:txBody>
      </p:sp>
    </p:spTree>
    <p:extLst>
      <p:ext uri="{BB962C8B-B14F-4D97-AF65-F5344CB8AC3E}">
        <p14:creationId xmlns:p14="http://schemas.microsoft.com/office/powerpoint/2010/main" val="2413377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Космос.2021\Космос картин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2714625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88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81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38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05" y="4797152"/>
            <a:ext cx="8880921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Белка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Стрелка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советские собаки-космонавты, совершившие космический полёт на корабле «Спутник-5» 19 августа 1960 года. Основной целью полёта было исследование влияния на организм животных и других биологических объектов факторов космического полёта: перегрузка, длительная невесомость...</a:t>
            </a:r>
          </a:p>
        </p:txBody>
      </p:sp>
      <p:pic>
        <p:nvPicPr>
          <p:cNvPr id="2050" name="Picture 2" descr="https://img-fotki.yandex.ru/get/202427/37171000.1a7/0_d77cd_73b0d88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08" y="116632"/>
            <a:ext cx="6089262" cy="43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3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смос.2021\Космос картинки\7.soyuz-expedition-33-launch-portrai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4032448" cy="5925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8916" y="663923"/>
            <a:ext cx="3923928" cy="526297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ракета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обозначают широкий спектр летающих устройств от праздничной петарды до космической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ракеты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-носителя. В военной терминологии слово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ракета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обозначает класс, как правило, беспилотных летательных аппаратов, применяемых для поражения удалённых целей и использующих для полёта принцип реактивного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194484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3" descr="C:\Users\Admin\Desktop\Космос.2021\Космос картинки\d3d3LnRpbWV0b2xpdmUucnUvaW1hZ2VzL3VwbG9hZC9pbWFnZS8yOGEuanB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5964"/>
            <a:ext cx="4533107" cy="5787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1" y="188640"/>
            <a:ext cx="3195707" cy="63709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 апреля отмечается День космонавтики . В этот день в 1961 году космонавт Юрий Алексеевич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Гагарин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корабле «Восток-1» совершил полет в космос, который длился 108 минут. Юрий Алексеевич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Гагарин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(1934–1968 гг.) – русский летчик-космонавт, Герой Советского Союза, первый человек в мире, побывавший в космосе.</a:t>
            </a:r>
          </a:p>
        </p:txBody>
      </p:sp>
    </p:spTree>
    <p:extLst>
      <p:ext uri="{BB962C8B-B14F-4D97-AF65-F5344CB8AC3E}">
        <p14:creationId xmlns:p14="http://schemas.microsoft.com/office/powerpoint/2010/main" val="38398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:\Users\Admin\Desktop\Космос.2021\Космос картинки\01082013_1375303870304_1375302788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038225"/>
            <a:ext cx="63817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99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Admin\Desktop\Космос.2021\Космос картинки\953975_photoshopia.ru_98_Science_Fiction_Paint_1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71550"/>
            <a:ext cx="71437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1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C:\Users\Admin\Desktop\Космос.2021\Космос картинки\4870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46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220</Words>
  <Application>Microsoft Office PowerPoint</Application>
  <PresentationFormat>Экран (4:3)</PresentationFormat>
  <Paragraphs>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КОСМИЧЕСКИЙ  СЛОВАРИК  ДЛЯ  ДОШКОЛЯТ.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2021-04-03T05:45:38Z</dcterms:created>
  <dcterms:modified xsi:type="dcterms:W3CDTF">2021-04-19T13:25:05Z</dcterms:modified>
</cp:coreProperties>
</file>