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7" r:id="rId4"/>
    <p:sldId id="256" r:id="rId5"/>
    <p:sldId id="258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350">
              <a:srgbClr val="0EA9E3"/>
            </a:gs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128.lipetskddo.ru/files/images/vosp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8369339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2" y="3645024"/>
            <a:ext cx="828092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8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0682084fe4e5b427e4b5674743c8d2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7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827" y="5988140"/>
            <a:ext cx="6907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ЗИМНИЙ СНЕГ ЕЩЁ ЛЕЖИТ,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8412" y="5988140"/>
            <a:ext cx="4286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 УЖЕ ТЕПЛЕЕ.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294962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404664"/>
            <a:ext cx="8479093" cy="55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51723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ШУБКУ ПОМЕНЯТЬ СПЕШИТ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БЕЛОЧКА СКОРЕЕ.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gif_big_14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54003"/>
            <a:ext cx="6934150" cy="51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51723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ЛЬДИНЫ НА РЕКЕ ТРЕЩАТ,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УПЛЫВАЮТ, ТАЮТЮТ,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ледоход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7" y="476672"/>
            <a:ext cx="8262541" cy="46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51723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 ДАЛЕКИХ СТРАН НАЗАД,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ПТИЦЫ ПРИЛЕТАЮТ!</a:t>
            </a:r>
          </a:p>
        </p:txBody>
      </p:sp>
      <p:pic>
        <p:nvPicPr>
          <p:cNvPr id="5122" name="Picture 2" descr="C:\Users\Admin\Desktop\Duvo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83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32</Words>
  <Application>Microsoft Office PowerPoint</Application>
  <PresentationFormat>Экран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2021-04-19T13:53:59Z</dcterms:created>
  <dcterms:modified xsi:type="dcterms:W3CDTF">2021-04-19T14:28:42Z</dcterms:modified>
</cp:coreProperties>
</file>