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60" r:id="rId3"/>
    <p:sldId id="263" r:id="rId4"/>
    <p:sldId id="264" r:id="rId5"/>
    <p:sldId id="267" r:id="rId6"/>
    <p:sldId id="265" r:id="rId7"/>
    <p:sldId id="266" r:id="rId8"/>
    <p:sldId id="269" r:id="rId9"/>
    <p:sldId id="270" r:id="rId10"/>
    <p:sldId id="271" r:id="rId11"/>
    <p:sldId id="273" r:id="rId12"/>
    <p:sldId id="274" r:id="rId13"/>
    <p:sldId id="272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6" autoAdjust="0"/>
    <p:restoredTop sz="94660"/>
  </p:normalViewPr>
  <p:slideViewPr>
    <p:cSldViewPr>
      <p:cViewPr varScale="1">
        <p:scale>
          <a:sx n="86" d="100"/>
          <a:sy n="86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573A7-97EE-4980-B462-1D05D238D6F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A275B-901D-4552-86E3-E330C41CC1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3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Муниципальное дошкольное образовательное учреждение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«Детский сад № 10 «Звездочка» г. Вольска Саратовской области»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Конкурс : «Зимняя сказка». Номинация « </a:t>
            </a:r>
            <a:r>
              <a:rPr lang="ru-RU" sz="1800" dirty="0" err="1" smtClean="0"/>
              <a:t>Креативная</a:t>
            </a:r>
            <a:r>
              <a:rPr lang="ru-RU" sz="1800" dirty="0" smtClean="0"/>
              <a:t> ёлка»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mtClean="0"/>
              <a:t>Презентация мастера-класса «Изготовление </a:t>
            </a:r>
            <a:r>
              <a:rPr lang="ru-RU" dirty="0" smtClean="0"/>
              <a:t>ёлочки из шпагата.»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Подготовила воспитатель  </a:t>
            </a:r>
            <a:r>
              <a:rPr lang="ru-RU" dirty="0" err="1" smtClean="0">
                <a:solidFill>
                  <a:schemeClr val="tx1"/>
                </a:solidFill>
              </a:rPr>
              <a:t>Шавыкина</a:t>
            </a:r>
            <a:r>
              <a:rPr lang="ru-RU" dirty="0" smtClean="0">
                <a:solidFill>
                  <a:schemeClr val="tx1"/>
                </a:solidFill>
              </a:rPr>
              <a:t> Наталья Владимировна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DCIM\100NIKON\DSCN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DCIM\100NIKON\DSCN0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:\DCIM\100NIKON\DSCN0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1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:\DCIM\100NIKON\DSCN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DCIM\100NIKON\DSCN0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4807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05265"/>
            <a:ext cx="8229600" cy="32089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H:\DCIM\101NIKON\DSCN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DCIM\100NIKON\DSCN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DCIM\100NIKON\DSCN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DCIM\100NIKON\DSCN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DCIM\100NIKON\DSCN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DCIM\100NIKON\DSCN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DCIM\100NIKON\DSCN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DCIM\100NIKON\DSCN0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</Words>
  <Application>Microsoft Office PowerPoint</Application>
  <PresentationFormat>Экран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дошкольное образовательное учреждение «Детский сад № 10 «Звездочка» г. Вольска Саратовской области»  Конкурс : «Зимняя сказка». Номинация « Креативная ёлка» Презентация мастера-класса «Изготовление ёлочки из шпагата.»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</cp:revision>
  <dcterms:created xsi:type="dcterms:W3CDTF">2016-12-07T19:51:40Z</dcterms:created>
  <dcterms:modified xsi:type="dcterms:W3CDTF">2018-01-22T16:05:30Z</dcterms:modified>
</cp:coreProperties>
</file>