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tihi.ru/pics/2012/12/17/35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4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dmin.moyaokruga.ru/img/image_big/f2342030-b6a2-43e4-8f8b-015810ebad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62202"/>
            <a:ext cx="4716016" cy="36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ravnovosti.ru/wp-content/uploads/2012/05/0_7f76b_3d23fc37_X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27" y="-9624"/>
            <a:ext cx="4380273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1.fotokto.ru/photo/full/17/1775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4" y="3162202"/>
            <a:ext cx="4503706" cy="369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6344" y="2132856"/>
            <a:ext cx="63032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5400" b="1" i="1" dirty="0">
                <a:solidFill>
                  <a:schemeClr val="bg1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</a:rPr>
              <a:t>Наталья </a:t>
            </a:r>
            <a:r>
              <a:rPr lang="ru-RU" sz="5400" b="1" i="1" dirty="0" smtClean="0">
                <a:solidFill>
                  <a:schemeClr val="bg1">
                    <a:lumMod val="75000"/>
                  </a:schemeClr>
                </a:solidFill>
                <a:latin typeface="Monotype Corsiva" panose="03010101010201010101" pitchFamily="66" charset="0"/>
                <a:ea typeface="Times New Roman"/>
              </a:rPr>
              <a:t>Мигунова</a:t>
            </a:r>
          </a:p>
          <a:p>
            <a:pPr algn="ctr">
              <a:spcAft>
                <a:spcPts val="0"/>
              </a:spcAft>
            </a:pPr>
            <a:endParaRPr lang="ru-RU" sz="5400" b="1" dirty="0">
              <a:solidFill>
                <a:srgbClr val="00B050"/>
              </a:solidFill>
              <a:latin typeface="Monotype Corsiva" panose="03010101010201010101" pitchFamily="66" charset="0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5400" b="1" dirty="0">
                <a:solidFill>
                  <a:srgbClr val="002060"/>
                </a:solidFill>
                <a:latin typeface="Monotype Corsiva" panose="03010101010201010101" pitchFamily="66" charset="0"/>
                <a:ea typeface="Times New Roman"/>
              </a:rPr>
              <a:t>СТАРЫЙ АЛЬБОМ</a:t>
            </a:r>
          </a:p>
        </p:txBody>
      </p:sp>
    </p:spTree>
    <p:extLst>
      <p:ext uri="{BB962C8B-B14F-4D97-AF65-F5344CB8AC3E}">
        <p14:creationId xmlns:p14="http://schemas.microsoft.com/office/powerpoint/2010/main" val="373862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amlib.siwatcher.ru/img/z/zhurawlewa_l_j/187/staryjj_al-b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323528" y="188640"/>
            <a:ext cx="2808312" cy="1328023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Когда в гостях бываю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У бабушки своей,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Альбом её листаю</a:t>
            </a:r>
            <a:b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Давно ушедших дней.</a:t>
            </a:r>
            <a:endParaRPr lang="ru-RU" sz="1600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2051" name="Picture 3" descr="C:\Users\Клиент\Desktop\90517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9" y="4365104"/>
            <a:ext cx="3049522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9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798434" cy="6397164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5436096" y="2564904"/>
            <a:ext cx="3240360" cy="1328023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В нём с пожелтевших фото</a:t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На мир светло глядят</a:t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Девчушка–первоклашка</a:t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И доблестный солдат.</a:t>
            </a:r>
            <a:endParaRPr lang="ru-RU" sz="1600" dirty="0">
              <a:solidFill>
                <a:srgbClr val="002060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767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holidaydays.ru/wp-content/uploads/2014/10/Babushka-i-vnuk-smal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/>
          <a:stretch/>
        </p:blipFill>
        <p:spPr bwMode="auto">
          <a:xfrm>
            <a:off x="251520" y="332656"/>
            <a:ext cx="4176464" cy="3186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5081705" y="280972"/>
            <a:ext cx="2934072" cy="1328023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ea typeface="Times New Roman"/>
              </a:rPr>
              <a:t>Та девочка – бабуля.</a:t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Солдат тот – </a:t>
            </a:r>
            <a:r>
              <a:rPr lang="ru-RU" b="1" dirty="0" smtClean="0">
                <a:solidFill>
                  <a:srgbClr val="002060"/>
                </a:solidFill>
                <a:ea typeface="Times New Roman"/>
              </a:rPr>
              <a:t>мой прадед.</a:t>
            </a:r>
            <a:r>
              <a:rPr lang="ru-RU" b="1" dirty="0">
                <a:solidFill>
                  <a:srgbClr val="002060"/>
                </a:solidFill>
                <a:ea typeface="Times New Roman"/>
              </a:rPr>
              <a:t/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Совместных фотографий</a:t>
            </a:r>
            <a:br>
              <a:rPr lang="ru-RU" b="1" dirty="0">
                <a:solidFill>
                  <a:srgbClr val="002060"/>
                </a:solidFill>
                <a:ea typeface="Times New Roman"/>
              </a:rPr>
            </a:br>
            <a:r>
              <a:rPr lang="ru-RU" b="1" dirty="0">
                <a:solidFill>
                  <a:srgbClr val="002060"/>
                </a:solidFill>
                <a:ea typeface="Times New Roman"/>
              </a:rPr>
              <a:t>В альбоме больше нет...</a:t>
            </a:r>
            <a:endParaRPr lang="ru-RU" sz="1600" dirty="0">
              <a:solidFill>
                <a:srgbClr val="002060"/>
              </a:solidFill>
              <a:ea typeface="Times New Roman"/>
            </a:endParaRPr>
          </a:p>
        </p:txBody>
      </p:sp>
      <p:pic>
        <p:nvPicPr>
          <p:cNvPr id="5" name="Picture 3" descr="C:\Users\Клиент\Desktop\9051785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49080"/>
            <a:ext cx="3049522" cy="22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1065" r="46957"/>
          <a:stretch/>
        </p:blipFill>
        <p:spPr bwMode="auto">
          <a:xfrm>
            <a:off x="5580112" y="1925825"/>
            <a:ext cx="2190197" cy="4606625"/>
          </a:xfrm>
          <a:prstGeom prst="round2DiagRect">
            <a:avLst>
              <a:gd name="adj1" fmla="val 16667"/>
              <a:gd name="adj2" fmla="val 0"/>
            </a:avLst>
          </a:prstGeom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4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aralbum.ru/wp-content/uploads/yapb_cache/katukov_u_karti_pod_moskvoy_19411.ekq6277i0v4k88kgo8804gwws.ejcuplo1l0oo0sk8c40s8osc4.th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3"/>
            <a:ext cx="4180298" cy="2649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5508104" y="1124744"/>
            <a:ext cx="3384376" cy="1328023"/>
          </a:xfrm>
          <a:prstGeom prst="flowChartAlternateProcess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На фронт ушел мой прадед.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Геройски воевал.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Весною, в сорок пятом,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Он смертью храбрых пал...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4" name="Picture 4" descr="http://www.klgtu.ru/greatvictory/photo/may.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940" y="4005063"/>
            <a:ext cx="3947953" cy="26270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Клиент\Desktop\1010456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38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72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лиент\Desktop\133958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01" y="1196752"/>
            <a:ext cx="788487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1397999" y="260648"/>
            <a:ext cx="6120680" cy="715089"/>
            <a:chOff x="1403648" y="211514"/>
            <a:chExt cx="6120680" cy="715089"/>
          </a:xfrm>
        </p:grpSpPr>
        <p:sp>
          <p:nvSpPr>
            <p:cNvPr id="2" name="Блок-схема: альтернативный процесс 1"/>
            <p:cNvSpPr/>
            <p:nvPr/>
          </p:nvSpPr>
          <p:spPr>
            <a:xfrm>
              <a:off x="1403648" y="211514"/>
              <a:ext cx="6120680" cy="715089"/>
            </a:xfrm>
            <a:prstGeom prst="flowChartAlternateProcess">
              <a:avLst/>
            </a:prstGeom>
            <a:solidFill>
              <a:srgbClr val="FFFF00"/>
            </a:solidFill>
            <a:ln w="76200">
              <a:solidFill>
                <a:srgbClr val="002060"/>
              </a:solidFill>
            </a:ln>
          </p:spPr>
          <p:txBody>
            <a:bodyPr wrap="squar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b="1" dirty="0">
                  <a:solidFill>
                    <a:srgbClr val="002060"/>
                  </a:solidFill>
                  <a:ea typeface="Times New Roman"/>
                </a:rPr>
                <a:t>Сегодня, в День Победы,</a:t>
              </a:r>
              <a:br>
                <a:rPr lang="ru-RU" b="1" dirty="0">
                  <a:solidFill>
                    <a:srgbClr val="002060"/>
                  </a:solidFill>
                  <a:ea typeface="Times New Roman"/>
                </a:rPr>
              </a:br>
              <a:r>
                <a:rPr lang="ru-RU" b="1" dirty="0">
                  <a:solidFill>
                    <a:srgbClr val="002060"/>
                  </a:solidFill>
                  <a:ea typeface="Times New Roman"/>
                </a:rPr>
                <a:t>С </a:t>
              </a:r>
              <a:r>
                <a:rPr lang="ru-RU" b="1" dirty="0" err="1">
                  <a:solidFill>
                    <a:srgbClr val="002060"/>
                  </a:solidFill>
                  <a:ea typeface="Times New Roman"/>
                </a:rPr>
                <a:t>бабулею</a:t>
              </a:r>
              <a:r>
                <a:rPr lang="ru-RU" b="1" dirty="0">
                  <a:solidFill>
                    <a:srgbClr val="002060"/>
                  </a:solidFill>
                  <a:ea typeface="Times New Roman"/>
                </a:rPr>
                <a:t> вдвоём</a:t>
              </a:r>
              <a:r>
                <a:rPr lang="ru-RU" b="1" dirty="0" smtClean="0">
                  <a:solidFill>
                    <a:srgbClr val="002060"/>
                  </a:solidFill>
                  <a:ea typeface="Times New Roman"/>
                </a:rPr>
                <a:t>,</a:t>
              </a:r>
              <a:endParaRPr lang="ru-RU" sz="1600" dirty="0">
                <a:solidFill>
                  <a:srgbClr val="002060"/>
                </a:solidFill>
                <a:ea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270788" y="217263"/>
              <a:ext cx="31095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b="1" dirty="0">
                  <a:solidFill>
                    <a:srgbClr val="002060"/>
                  </a:solidFill>
                  <a:ea typeface="Times New Roman"/>
                </a:rPr>
                <a:t>На встречу ветеранов</a:t>
              </a:r>
              <a:br>
                <a:rPr lang="ru-RU" b="1" dirty="0">
                  <a:solidFill>
                    <a:srgbClr val="002060"/>
                  </a:solidFill>
                  <a:ea typeface="Times New Roman"/>
                </a:rPr>
              </a:br>
              <a:r>
                <a:rPr lang="ru-RU" b="1" dirty="0">
                  <a:solidFill>
                    <a:srgbClr val="002060"/>
                  </a:solidFill>
                  <a:ea typeface="Times New Roman"/>
                </a:rPr>
                <a:t>С цветами мы пойдём.</a:t>
              </a:r>
              <a:endParaRPr lang="ru-RU" sz="1600" dirty="0">
                <a:solidFill>
                  <a:srgbClr val="002060"/>
                </a:solidFill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9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0">
      <a:dk1>
        <a:srgbClr val="FE66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E19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</TotalTime>
  <Words>33</Words>
  <Application>Microsoft Office PowerPoint</Application>
  <PresentationFormat>Экран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Клиент</dc:creator>
  <cp:lastModifiedBy>Клиент</cp:lastModifiedBy>
  <cp:revision>5</cp:revision>
  <dcterms:created xsi:type="dcterms:W3CDTF">2016-04-27T16:38:29Z</dcterms:created>
  <dcterms:modified xsi:type="dcterms:W3CDTF">2016-04-27T17:29:22Z</dcterms:modified>
</cp:coreProperties>
</file>