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80928"/>
            <a:ext cx="8784976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«РАЗМИНКА»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Помните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вдохе! Нюхайте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воздух!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Представьте себе, что вы остановились на ночлег в дремучем лесу, и вдруг откуда-то потянуло гарью, и вы яростно внюхиваетесь в воздух, чтобы определить, с какой стороны подстерегает вас опасность.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выполняют разминку, прослушав стихотворение: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сегодня так играем –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Нюхать воздух начинаем.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Чем же пахнет? Не понять –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Нужно носиком вдыхать.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Вдох-вдох-вдох-вдох.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Гарью пахнет – ох-ох!</a:t>
            </a:r>
          </a:p>
        </p:txBody>
      </p:sp>
    </p:spTree>
    <p:extLst>
      <p:ext uri="{BB962C8B-B14F-4D97-AF65-F5344CB8AC3E}">
        <p14:creationId xmlns:p14="http://schemas.microsoft.com/office/powerpoint/2010/main" val="18684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669841"/>
            <a:ext cx="6144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СЕГОДНЯ ТАК ИГРАЕМ –</a:t>
            </a:r>
          </a:p>
          <a:p>
            <a:pPr lvl="0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НЮХАТЬ ВОЗДУХ НАЧИНАЕМ.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vetly3.ru/800/600/https/pbs.twimg.com/media/EFlza1BWoAEsxq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-6412" r="-3111" b="6412"/>
          <a:stretch/>
        </p:blipFill>
        <p:spPr bwMode="auto">
          <a:xfrm>
            <a:off x="1547664" y="1084815"/>
            <a:ext cx="6006724" cy="410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1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877272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ЧЕМ ЖЕ ПАХНЕТ? НЕ ПОНЯТЬ –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НУЖНО НОСИКОМ ВДЫХАТЬ.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ages.theconversation.com/files/240737/original/file-20181016-165909-1rvfclo.jpg?ixlib=rb-1.1.0&amp;amp;q=45&amp;amp;auto=format&amp;amp;w=1356&amp;amp;h=668&amp;amp;fit=cr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442614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spzdorov.com/wp-content/uploads/2018/02/Depositphotos_19980343_reduced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71193"/>
            <a:ext cx="4504614" cy="3006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0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9092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ВДОХ-ВДОХ-ВДОХ-ВДОХ.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ГАРЬЮ ПАХНЕТ – ОХ-ОХ!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0" y="376566"/>
            <a:ext cx="2370478" cy="161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7" y="2708920"/>
            <a:ext cx="2511231" cy="171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32" y="401152"/>
            <a:ext cx="2349919" cy="160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6566"/>
            <a:ext cx="2349920" cy="160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dmin\Desktop\pi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52" y="1772816"/>
            <a:ext cx="3070997" cy="4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14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110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2021-07-18T04:19:41Z</dcterms:created>
  <dcterms:modified xsi:type="dcterms:W3CDTF">2021-07-18T04:52:11Z</dcterms:modified>
</cp:coreProperties>
</file>