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769" y="90872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«Шаги»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Примите исходное положение: ноги на ширине плеч, руки по швам, плечи прямые, мышцы спины расслаблены. Начинайте дышать, - взволнованно, заинтересованно, активно! Вдохи шумные – такие, чтобы было слышно на весь дом!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короткие. Делайте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носом втягивающие дыхательные движения. Не стесняйтесь шмыганья! Крылья носа не расширяются, а наоборот – сужаются. Убедитесь в том, что ноздри не неподвижны, а понемногу начинают «слушаться» вас. Освоив этот способ дыхания – возможно, непривычный для подавляющего большинства – переходите к дыханию в движении. Начинаем ходьбу на месте! Чтобы «прочувствовать» дыхательную гимнастику Стрельниковой, делайте вдох на каждый шаг. Шаг левой –вдох. Шаг правой – вдох. Левой, правой… вдох, вдох. «А когда же выдыхать? » - спросите вы. «Отработанный воздух выйдет сам – без вашего участия. Не думайте о выдохе!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Научить детей дошкольного возраста выполнять это упражнение можно с помощью следующего стихотворения: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-баты,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-баты.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сегодня мы солдаты.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Левой-правой мы шагаем.</a:t>
            </a:r>
          </a:p>
        </p:txBody>
      </p:sp>
    </p:spTree>
    <p:extLst>
      <p:ext uri="{BB962C8B-B14F-4D97-AF65-F5344CB8AC3E}">
        <p14:creationId xmlns:p14="http://schemas.microsoft.com/office/powerpoint/2010/main" val="49660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s-sol.ru/tinybrowser/fulls/images/kartinki/3/9/marshiruyut-bez-nadp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636662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АТЫ-БАТЫ, АТЫ-БАТЫ.</a:t>
            </a:r>
          </a:p>
        </p:txBody>
      </p:sp>
    </p:spTree>
    <p:extLst>
      <p:ext uri="{BB962C8B-B14F-4D97-AF65-F5344CB8AC3E}">
        <p14:creationId xmlns:p14="http://schemas.microsoft.com/office/powerpoint/2010/main" val="326611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977" y="5157192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СЕГОДНЯ МЫ СОЛДАТЫ.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529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u_760bd188f0ee1ef03b0dddda66614679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866"/>
            <a:ext cx="8640960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536396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ЛЕВОЙ-ПРАВОЙ МЫ ШАГАЕМ.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6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2021-07-18T04:54:18Z</dcterms:created>
  <dcterms:modified xsi:type="dcterms:W3CDTF">2021-07-18T05:34:16Z</dcterms:modified>
</cp:coreProperties>
</file>