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4" r:id="rId6"/>
    <p:sldId id="265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«ЛАДОШКИ»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Исходное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положение: встать прямо, показать ладошки «зрителю», при этом локти опустить, руки далеко от тела не уводить – поза экстрасенса.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Делайте короткий, шумный, активный вдох носом и одновременно сжимайте ладошки в кулачки {хватательное движение). Руки неподвижны, сжимаются только ладошки. Сразу же после активного вдоха выдох уходит свободно и легко через нос или через рот. В это время кулачки разжимаем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Опять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«шмыгнули» носом (звучно, на всю комнату) и одновременно сжали ладони в кулачки. И снова после шумного вдоха и сжатия ладоней в кулаки выдох уходит свободно, пальцы рук разжимаем, кисти рук на мгновение расслабляем. Сделав 4 коротких шумных вдоха носом (и, соответственно, 4 пассивных выдоха, сделайте паузу – отдохните 3-5 секунд. В общей сложности нужно выполнить 24 раза по 4 коротких шумных вдоха-выдоха.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«Кошка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ловит мышку».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Подражать мы будем кошке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кулачки сожмем ладошки.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Запах мышки мы узнаем –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Делать вдох не забываем.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Коготки мы выпускаем –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Мышку быстро мы поймаем!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Повороты и наклоны головы</a:t>
            </a:r>
          </a:p>
        </p:txBody>
      </p:sp>
    </p:spTree>
    <p:extLst>
      <p:ext uri="{BB962C8B-B14F-4D97-AF65-F5344CB8AC3E}">
        <p14:creationId xmlns:p14="http://schemas.microsoft.com/office/powerpoint/2010/main" val="27681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301208"/>
            <a:ext cx="6246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«КОШКА ЛОВИТ МЫШКУ».</a:t>
            </a: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ПОДРАЖАТЬ МЫ БУДЕМ КОШКЕ</a:t>
            </a:r>
          </a:p>
        </p:txBody>
      </p:sp>
      <p:pic>
        <p:nvPicPr>
          <p:cNvPr id="1026" name="Picture 2" descr="C:\Users\Admin\Desktop\0_a525e_d19a556e_orig.jp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84076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85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589240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КУЛАЧКИ СОЖМЕМ ЛАДОШКИ.</a:t>
            </a:r>
          </a:p>
        </p:txBody>
      </p:sp>
      <p:pic>
        <p:nvPicPr>
          <p:cNvPr id="2051" name="Picture 3" descr="C:\Users\Admin\Desktop\handGif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1" y="620688"/>
            <a:ext cx="587994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handGif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41085"/>
            <a:ext cx="5017740" cy="282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301208"/>
            <a:ext cx="6246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ЗАПАХ МЫШКИ МЫ УЗНАЕМ –</a:t>
            </a: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ДЕЛАТЬ ВДОХ НЕ ЗАБЫВАЕМ.</a:t>
            </a:r>
          </a:p>
        </p:txBody>
      </p:sp>
      <p:pic>
        <p:nvPicPr>
          <p:cNvPr id="3074" name="Picture 2" descr="C:\Users\Admin\Desktop\1762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043"/>
            <a:ext cx="3816424" cy="46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vetly3.ru/800/600/https/pbs.twimg.com/media/EFlza1BWoAEsxq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83" y="1556792"/>
            <a:ext cx="4228760" cy="3222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0768" y="5661248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КОГОТКИ МЫ ВЫПУСКАЕМ –</a:t>
            </a:r>
          </a:p>
        </p:txBody>
      </p:sp>
      <p:pic>
        <p:nvPicPr>
          <p:cNvPr id="4098" name="Picture 2" descr="https://c.files.bbci.co.uk/4B73/production/_107251391_gettyimages-921684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136904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661248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МЫШКУ БЫСТРО МЫ ПОЙМАЕМ!</a:t>
            </a:r>
          </a:p>
        </p:txBody>
      </p:sp>
      <p:pic>
        <p:nvPicPr>
          <p:cNvPr id="5122" name="Picture 2" descr="C:\Users\Admin\Desktop\Gatinhos desenhos em png123456 (5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864" y="707505"/>
            <a:ext cx="7154039" cy="495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589240"/>
            <a:ext cx="6246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ПОВОРОТЫ И НАКЛОНЫ ГОЛОВЫ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www.beautyepic.com/wp-content/uploads/2019/12/neck-extension-stre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61389"/>
            <a:ext cx="4841776" cy="322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144716798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230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2021-07-18T05:36:56Z</dcterms:created>
  <dcterms:modified xsi:type="dcterms:W3CDTF">2021-07-18T06:28:56Z</dcterms:modified>
</cp:coreProperties>
</file>