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3855"/>
            <a:ext cx="864096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4. «Повороты»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Примите исходное положение: ноги чуть уже ширины плеч, спина прямая, подбородок слегка приподнят, руки опущены.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Поворачиваем голову вправо и делаем короткий шумный вдох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носом. Поворачиваем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голову влево и также делаем короткий и максимально шумный вдох.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Вдох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поворот выполняются в маршевом ритме (или в размеренном ритме ходьбы на месте) 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Мышцы шеи расслаблены, влево и вправо поворачивается только голова, но не плечи.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Соблюдаем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одновременность вдохов и поворотов головы вправо-влево, не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останавливаем голову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посредине движения, не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затягиваем вдох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не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думаем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 выдохе – легкие «разгрузятся» самостоятельно, при этом лучше всего выдыхать ртом.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«Веселый гномик Бобо».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Весёлый гномик Бобо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Смеялся влево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смеялся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вправо.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Ничего не мог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понять,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Нужно носиком вдыхать.</a:t>
            </a:r>
          </a:p>
        </p:txBody>
      </p:sp>
    </p:spTree>
    <p:extLst>
      <p:ext uri="{BB962C8B-B14F-4D97-AF65-F5344CB8AC3E}">
        <p14:creationId xmlns:p14="http://schemas.microsoft.com/office/powerpoint/2010/main" val="70282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5877272"/>
            <a:ext cx="66967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«ВЕСЕЛЫЙ ГНОМИК БОБО».</a:t>
            </a:r>
          </a:p>
          <a:p>
            <a:pPr lvl="0" algn="ctr"/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ВЕСЁЛЫЙ ГНОМИК БОБО.</a:t>
            </a:r>
            <a:endParaRPr lang="ru-RU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Admin\Desktop\3dd843dfb8c94d8bbe78e923764aec4f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0"/>
            <a:ext cx="6003751" cy="6003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726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6237312"/>
            <a:ext cx="6696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«СМЕЯЛСЯ ВЛЕВО, СМЕЯЛСЯ ВПРАВО.</a:t>
            </a:r>
          </a:p>
        </p:txBody>
      </p:sp>
      <p:pic>
        <p:nvPicPr>
          <p:cNvPr id="5" name="Picture 3" descr="C:\Users\Admin\Desktop\1447167989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04664"/>
            <a:ext cx="5832648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023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6108104"/>
            <a:ext cx="6696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НИЧЕГО НЕ МОГ  ПОНЯТЬ,</a:t>
            </a:r>
          </a:p>
        </p:txBody>
      </p:sp>
      <p:pic>
        <p:nvPicPr>
          <p:cNvPr id="2050" name="Picture 2" descr="C:\Users\Admin\Desktop\1372881691_gnom10b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082" y="262978"/>
            <a:ext cx="6102246" cy="6102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726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6021288"/>
            <a:ext cx="6696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НУЖНО НОСИКОМ ВДЫХАТЬ.</a:t>
            </a:r>
            <a:endParaRPr lang="ru-RU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https://i.ytimg.com/vi/EHWJzuyf9WE/maxresdefault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38" r="26545"/>
          <a:stretch/>
        </p:blipFill>
        <p:spPr bwMode="auto">
          <a:xfrm>
            <a:off x="2555776" y="997068"/>
            <a:ext cx="4369247" cy="502422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726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163</Words>
  <Application>Microsoft Office PowerPoint</Application>
  <PresentationFormat>Экран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4</cp:revision>
  <dcterms:created xsi:type="dcterms:W3CDTF">2021-07-18T06:30:36Z</dcterms:created>
  <dcterms:modified xsi:type="dcterms:W3CDTF">2021-07-18T07:33:42Z</dcterms:modified>
</cp:coreProperties>
</file>