
<file path=[Content_Types].xml><?xml version="1.0" encoding="utf-8"?>
<Types xmlns="http://schemas.openxmlformats.org/package/2006/content-types">
  <Default Extension="mp4" ContentType="video/unknown"/>
  <Default Extension="wmf" ContentType="image/x-wmf"/>
  <Default Extension="png" ContentType="image/pn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8.xml" ContentType="application/vnd.openxmlformats-officedocument.presentationml.slide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6858000" type="screen4x3"/>
  <p:notesSz cx="9144000" cy="6858000"/>
  <p:defaultTextStyle>
    <a:lvl1pPr marL="0" indent="0" algn="l" defTabSz="914400">
      <a:lnSpc>
        <a:spcPct val="100000"/>
      </a:lnSpc>
      <a:buNone/>
      <a:defRPr lang="en-US" sz="1800">
        <a:solidFill>
          <a:schemeClr val="dk1"/>
        </a:solidFill>
        <a:latin typeface="Tahoma"/>
      </a:defRPr>
    </a:lvl1pPr>
    <a:lvl2pPr marL="457200" indent="0" algn="l" defTabSz="914400">
      <a:lnSpc>
        <a:spcPct val="100000"/>
      </a:lnSpc>
      <a:buNone/>
      <a:defRPr lang="en-US" sz="1800">
        <a:solidFill>
          <a:schemeClr val="dk1"/>
        </a:solidFill>
        <a:latin typeface="Tahoma"/>
      </a:defRPr>
    </a:lvl2pPr>
    <a:lvl3pPr marL="914400" indent="0" algn="l" defTabSz="914400">
      <a:lnSpc>
        <a:spcPct val="100000"/>
      </a:lnSpc>
      <a:buNone/>
      <a:defRPr lang="en-US" sz="1800">
        <a:solidFill>
          <a:schemeClr val="dk1"/>
        </a:solidFill>
        <a:latin typeface="Tahoma"/>
      </a:defRPr>
    </a:lvl3pPr>
    <a:lvl4pPr marL="1371600" indent="0" algn="l" defTabSz="914400">
      <a:lnSpc>
        <a:spcPct val="100000"/>
      </a:lnSpc>
      <a:buNone/>
      <a:defRPr lang="en-US" sz="1800">
        <a:solidFill>
          <a:schemeClr val="dk1"/>
        </a:solidFill>
        <a:latin typeface="Tahoma"/>
      </a:defRPr>
    </a:lvl4pPr>
    <a:lvl5pPr marL="1828800" indent="0" algn="l" defTabSz="914400">
      <a:lnSpc>
        <a:spcPct val="100000"/>
      </a:lnSpc>
      <a:buNone/>
      <a:defRPr lang="en-US" sz="1800">
        <a:solidFill>
          <a:schemeClr val="dk1"/>
        </a:solidFill>
        <a:latin typeface="Tahoma"/>
      </a:defRPr>
    </a:lvl5pPr>
    <a:lvl6pPr>
      <a:defRPr lang="en-US" sz="1800"/>
    </a:lvl6pPr>
    <a:lvl7pPr>
      <a:defRPr lang="en-US" sz="1800"/>
    </a:lvl7pPr>
    <a:lvl8pPr>
      <a:defRPr lang="en-US" sz="1800"/>
    </a:lvl8pPr>
    <a:lvl9pPr>
      <a:defRPr lang="en-US" sz="1800"/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presProps" Target="presProps.xml" /><Relationship Id="rId13" Type="http://schemas.openxmlformats.org/officeDocument/2006/relationships/tableStyles" Target="tableStyles.xml" /><Relationship Id="rId14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Title and Object Sli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1027" hidden="0"/>
          <p:cNvSpPr>
            <a:spLocks noChangeShapeType="1" noGrp="1"/>
          </p:cNvSpPr>
          <p:nvPr isPhoto="0" userDrawn="0">
            <p:ph type="title" idx="0" hasCustomPrompt="0"/>
          </p:nvPr>
        </p:nvSpPr>
        <p:spPr bwMode="auto">
          <a:xfrm>
            <a:off x="457200" y="277812"/>
            <a:ext cx="8229600" cy="11398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>
              <a:buNone/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Shape 1028" hidden="0"/>
          <p:cNvSpPr>
            <a:spLocks noChangeShapeType="1" noGrp="1"/>
          </p:cNvSpPr>
          <p:nvPr isPhoto="0" userDrawn="0">
            <p:ph idx="1" hasCustomPrompt="0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ct val="80000"/>
              <a:buChar char="l"/>
              <a:defRPr sz="3200">
                <a:solidFill>
                  <a:schemeClr val="dk1"/>
                </a:solidFill>
                <a:latin typeface="Tahoma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buClr>
                <a:schemeClr val="folHlink"/>
              </a:buClr>
              <a:buSzPct val="80000"/>
              <a:buChar char="l"/>
              <a:defRPr sz="2800">
                <a:solidFill>
                  <a:schemeClr val="dk1"/>
                </a:solidFill>
                <a:latin typeface="Tahoma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ct val="80000"/>
              <a:buChar char="l"/>
              <a:defRPr sz="2400">
                <a:solidFill>
                  <a:schemeClr val="dk1"/>
                </a:solidFill>
                <a:latin typeface="Tahoma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ct val="80000"/>
              <a:buChar char="l"/>
              <a:defRPr sz="2000">
                <a:solidFill>
                  <a:schemeClr val="dk1"/>
                </a:solidFill>
                <a:latin typeface="Tahoma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80000"/>
              <a:buChar char="l"/>
              <a:defRPr sz="2000">
                <a:solidFill>
                  <a:schemeClr val="dk1"/>
                </a:solidFill>
                <a:latin typeface="Tahoma"/>
              </a:defRPr>
            </a:lvl5pPr>
          </a:lstStyle>
          <a:p>
            <a:pPr marL="342900" lvl="0" indent="-685800">
              <a:spcBef>
                <a:spcPts val="0"/>
              </a:spcBef>
              <a:buClr>
                <a:schemeClr val="hlink"/>
              </a:buClr>
              <a:buSzPct val="80000"/>
              <a:buFont typeface="Wingdings"/>
              <a:buChar char="l"/>
              <a:defRPr/>
            </a:pPr>
            <a:r>
              <a:rPr lang="ru-RU"/>
              <a:t>Образец текста</a:t>
            </a:r>
            <a:endParaRPr/>
          </a:p>
          <a:p>
            <a:pPr marL="742950" lvl="1" indent="-1028700">
              <a:spcBef>
                <a:spcPts val="0"/>
              </a:spcBef>
              <a:buClr>
                <a:schemeClr val="folHlink"/>
              </a:buClr>
              <a:buSzPct val="80000"/>
              <a:buFont typeface="Wingdings"/>
              <a:buChar char="l"/>
              <a:defRPr/>
            </a:pPr>
            <a:r>
              <a:rPr lang="ru-RU"/>
              <a:t>Второй уровень</a:t>
            </a:r>
            <a:endParaRPr/>
          </a:p>
          <a:p>
            <a:pPr marL="1143000" lvl="2" indent="-1371600">
              <a:spcBef>
                <a:spcPts val="0"/>
              </a:spcBef>
              <a:buClr>
                <a:schemeClr val="dk2"/>
              </a:buClr>
              <a:buSzPct val="80000"/>
              <a:buFont typeface="Wingdings"/>
              <a:buChar char="l"/>
              <a:defRPr/>
            </a:pPr>
            <a:r>
              <a:rPr lang="ru-RU"/>
              <a:t>Третий уровень</a:t>
            </a:r>
            <a:endParaRPr/>
          </a:p>
          <a:p>
            <a:pPr marL="1600200" lvl="3" indent="-1828800">
              <a:spcBef>
                <a:spcPts val="0"/>
              </a:spcBef>
              <a:buClr>
                <a:schemeClr val="hlink"/>
              </a:buClr>
              <a:buSzPct val="80000"/>
              <a:buFont typeface="Wingdings"/>
              <a:buChar char="l"/>
              <a:defRPr/>
            </a:pPr>
            <a:r>
              <a:rPr lang="ru-RU"/>
              <a:t>Четвертый уровень</a:t>
            </a:r>
            <a:endParaRPr/>
          </a:p>
          <a:p>
            <a:pPr marL="2057400" lvl="4" indent="-2286000">
              <a:spcBef>
                <a:spcPts val="0"/>
              </a:spcBef>
              <a:buClr>
                <a:schemeClr val="dk1"/>
              </a:buClr>
              <a:buSzPct val="80000"/>
              <a:buFont typeface="Wingdings"/>
              <a:buChar char="l"/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Shape 1031" hidden="0"/>
          <p:cNvSpPr>
            <a:spLocks noChangeShapeType="1" noGrp="1"/>
          </p:cNvSpPr>
          <p:nvPr isPhoto="0" userDrawn="0">
            <p:ph type="dt" idx="2" hasCustomPrompt="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  <p:sp>
        <p:nvSpPr>
          <p:cNvPr id="7" name="Shape 1029" hidden="0"/>
          <p:cNvSpPr>
            <a:spLocks noChangeShapeType="1" noGrp="1"/>
          </p:cNvSpPr>
          <p:nvPr isPhoto="0" userDrawn="0">
            <p:ph type="ftr" idx="3" hasCustomPrompt="0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  <p:sp>
        <p:nvSpPr>
          <p:cNvPr id="8" name="Shape 1030" hidden="0"/>
          <p:cNvSpPr>
            <a:spLocks noChangeShapeType="1" noGrp="1"/>
          </p:cNvSpPr>
          <p:nvPr isPhoto="0" userDrawn="0">
            <p:ph type="sldNum" idx="4" hasCustomPrompt="0"/>
          </p:nvPr>
        </p:nvSpPr>
        <p:spPr bwMode="auto">
          <a:xfrm>
            <a:off x="6553200" y="6243637"/>
            <a:ext cx="2133600" cy="457200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0" indent="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Tahoma"/>
              </a:defRPr>
            </a:lvl1pPr>
            <a:lvl2pPr marL="457200" indent="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Tahoma"/>
              </a:defRPr>
            </a:lvl2pPr>
            <a:lvl3pPr marL="914400" indent="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Tahoma"/>
              </a:defRPr>
            </a:lvl3pPr>
            <a:lvl4pPr marL="1371600" indent="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Tahoma"/>
              </a:defRPr>
            </a:lvl4pPr>
            <a:lvl5pPr marL="1828800" indent="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Tahoma"/>
              </a:defRPr>
            </a:lvl5pPr>
          </a:lstStyle>
          <a:p>
            <a:pPr marL="0" lvl="0" indent="0" algn="r">
              <a:buNone/>
              <a:defRPr/>
            </a:pPr>
            <a:fld id="{D038279B-FC19-497E-A7D1-5ADD9CAF016F}" type="slidenum">
              <a:rPr lang="ru-RU" sz="1000"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1_Занавес">
    <p:bg>
      <p:bgPr shadeToTitle="0">
        <a:solidFill>
          <a:schemeClr val="lt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2" hidden="0"/>
          <p:cNvGrpSpPr/>
          <p:nvPr isPhoto="0" userDrawn="0"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 hidden="0"/>
            <p:cNvSpPr>
              <a:spLocks noChangeShapeType="1"/>
            </p:cNvSpPr>
            <p:nvPr isPhoto="0" userDrawn="0"/>
          </p:nvSpPr>
          <p:spPr bwMode="auto">
            <a:xfrm>
              <a:off x="5232" y="1"/>
              <a:ext cx="528" cy="4319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rgbClr val="0F0F0F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Rectangle 4" hidden="0"/>
            <p:cNvSpPr>
              <a:spLocks noChangeShapeType="1"/>
            </p:cNvSpPr>
            <p:nvPr isPhoto="0" userDrawn="0"/>
          </p:nvSpPr>
          <p:spPr bwMode="auto">
            <a:xfrm>
              <a:off x="1056" y="0"/>
              <a:ext cx="192" cy="432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Rectangle 5" hidden="0"/>
            <p:cNvSpPr>
              <a:spLocks noChangeShapeType="1"/>
            </p:cNvSpPr>
            <p:nvPr isPhoto="0" userDrawn="0"/>
          </p:nvSpPr>
          <p:spPr bwMode="auto">
            <a:xfrm>
              <a:off x="1728" y="0"/>
              <a:ext cx="432" cy="432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8" name="Rectangle 6" hidden="0"/>
            <p:cNvSpPr>
              <a:spLocks noChangeShapeType="1"/>
            </p:cNvSpPr>
            <p:nvPr isPhoto="0" userDrawn="0"/>
          </p:nvSpPr>
          <p:spPr bwMode="auto">
            <a:xfrm>
              <a:off x="2256" y="0"/>
              <a:ext cx="240" cy="4320"/>
            </a:xfrm>
            <a:prstGeom prst="rect">
              <a:avLst/>
            </a:prstGeom>
            <a:solidFill>
              <a:schemeClr val="lt1"/>
            </a:soli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9" name="Rectangle 7" hidden="0"/>
            <p:cNvSpPr>
              <a:spLocks noChangeShapeType="1"/>
            </p:cNvSpPr>
            <p:nvPr isPhoto="0" userDrawn="0"/>
          </p:nvSpPr>
          <p:spPr bwMode="auto">
            <a:xfrm>
              <a:off x="1344" y="0"/>
              <a:ext cx="384" cy="432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Rectangle 8" hidden="0"/>
            <p:cNvSpPr>
              <a:spLocks noChangeShapeType="1"/>
            </p:cNvSpPr>
            <p:nvPr isPhoto="0" userDrawn="0"/>
          </p:nvSpPr>
          <p:spPr bwMode="auto">
            <a:xfrm>
              <a:off x="480" y="0"/>
              <a:ext cx="576" cy="432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11" name="Rectangle 9" hidden="0"/>
            <p:cNvSpPr>
              <a:spLocks noChangeShapeType="1"/>
            </p:cNvSpPr>
            <p:nvPr isPhoto="0" userDrawn="0"/>
          </p:nvSpPr>
          <p:spPr bwMode="auto">
            <a:xfrm>
              <a:off x="288" y="0"/>
              <a:ext cx="192" cy="432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511B00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12" name="Rectangle 10" hidden="0"/>
            <p:cNvSpPr>
              <a:spLocks noChangeShapeType="1"/>
            </p:cNvSpPr>
            <p:nvPr isPhoto="0" userDrawn="0"/>
          </p:nvSpPr>
          <p:spPr bwMode="auto">
            <a:xfrm>
              <a:off x="0" y="0"/>
              <a:ext cx="288" cy="4320"/>
            </a:xfrm>
            <a:prstGeom prst="rect">
              <a:avLst/>
            </a:prstGeom>
            <a:gradFill>
              <a:gsLst>
                <a:gs pos="0">
                  <a:srgbClr val="4C1900"/>
                </a:gs>
                <a:gs pos="100000">
                  <a:schemeClr val="lt2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Rectangle 11" hidden="0"/>
            <p:cNvSpPr>
              <a:spLocks noChangeShapeType="1"/>
            </p:cNvSpPr>
            <p:nvPr isPhoto="0" userDrawn="0"/>
          </p:nvSpPr>
          <p:spPr bwMode="auto">
            <a:xfrm>
              <a:off x="2160" y="0"/>
              <a:ext cx="240" cy="432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14" name="Rectangle 12" hidden="0"/>
            <p:cNvSpPr>
              <a:spLocks noChangeShapeType="1"/>
            </p:cNvSpPr>
            <p:nvPr isPhoto="0" userDrawn="0"/>
          </p:nvSpPr>
          <p:spPr bwMode="auto">
            <a:xfrm>
              <a:off x="2784" y="0"/>
              <a:ext cx="528" cy="432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15" name="Rectangle 13" hidden="0"/>
            <p:cNvSpPr>
              <a:spLocks noChangeShapeType="1"/>
            </p:cNvSpPr>
            <p:nvPr isPhoto="0" userDrawn="0"/>
          </p:nvSpPr>
          <p:spPr bwMode="auto">
            <a:xfrm>
              <a:off x="1248" y="0"/>
              <a:ext cx="144" cy="4320"/>
            </a:xfrm>
            <a:prstGeom prst="rect">
              <a:avLst/>
            </a:prstGeom>
            <a:solidFill>
              <a:schemeClr val="lt2"/>
            </a:soli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Rectangle 14" hidden="0"/>
            <p:cNvSpPr>
              <a:spLocks noChangeShapeType="1"/>
            </p:cNvSpPr>
            <p:nvPr isPhoto="0" userDrawn="0"/>
          </p:nvSpPr>
          <p:spPr bwMode="auto">
            <a:xfrm>
              <a:off x="3299" y="0"/>
              <a:ext cx="252" cy="4320"/>
            </a:xfrm>
            <a:prstGeom prst="rect">
              <a:avLst/>
            </a:prstGeom>
            <a:solidFill>
              <a:schemeClr val="lt2"/>
            </a:soli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Rectangle 15" hidden="0"/>
            <p:cNvSpPr>
              <a:spLocks noChangeShapeType="1"/>
            </p:cNvSpPr>
            <p:nvPr isPhoto="0" userDrawn="0"/>
          </p:nvSpPr>
          <p:spPr bwMode="auto">
            <a:xfrm>
              <a:off x="4656" y="0"/>
              <a:ext cx="144" cy="432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5D1F00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Rectangle 16" hidden="0"/>
            <p:cNvSpPr>
              <a:spLocks noChangeShapeType="1"/>
            </p:cNvSpPr>
            <p:nvPr isPhoto="0" userDrawn="0"/>
          </p:nvSpPr>
          <p:spPr bwMode="auto">
            <a:xfrm>
              <a:off x="4608" y="0"/>
              <a:ext cx="672" cy="432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19" name="Rectangle 17" hidden="0"/>
            <p:cNvSpPr>
              <a:spLocks noChangeShapeType="1"/>
            </p:cNvSpPr>
            <p:nvPr isPhoto="0" userDrawn="0"/>
          </p:nvSpPr>
          <p:spPr bwMode="auto">
            <a:xfrm>
              <a:off x="3504" y="0"/>
              <a:ext cx="624" cy="432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20" name="Rectangle 18" hidden="0"/>
            <p:cNvSpPr>
              <a:spLocks noChangeShapeType="1"/>
            </p:cNvSpPr>
            <p:nvPr isPhoto="0" userDrawn="0"/>
          </p:nvSpPr>
          <p:spPr bwMode="auto">
            <a:xfrm>
              <a:off x="3840" y="0"/>
              <a:ext cx="528" cy="432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21" name="Rectangle 19" hidden="0"/>
            <p:cNvSpPr>
              <a:spLocks noChangeShapeType="1"/>
            </p:cNvSpPr>
            <p:nvPr isPhoto="0" userDrawn="0"/>
          </p:nvSpPr>
          <p:spPr bwMode="auto">
            <a:xfrm>
              <a:off x="4368" y="0"/>
              <a:ext cx="240" cy="432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5D1F00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22" name="Rectangle 20" hidden="0"/>
            <p:cNvSpPr>
              <a:spLocks noChangeShapeType="1"/>
            </p:cNvSpPr>
            <p:nvPr isPhoto="0" userDrawn="0"/>
          </p:nvSpPr>
          <p:spPr bwMode="auto">
            <a:xfrm>
              <a:off x="2679" y="0"/>
              <a:ext cx="152" cy="432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23" name="Rectangle 21" hidden="0"/>
            <p:cNvSpPr>
              <a:spLocks noChangeShapeType="1"/>
            </p:cNvSpPr>
            <p:nvPr isPhoto="0" userDrawn="0"/>
          </p:nvSpPr>
          <p:spPr bwMode="auto">
            <a:xfrm>
              <a:off x="2366" y="0"/>
              <a:ext cx="336" cy="432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24" name="Freeform 22" hidden="0"/>
            <p:cNvSpPr>
              <a:spLocks noChangeShapeType="1"/>
            </p:cNvSpPr>
            <p:nvPr isPhoto="0" userDrawn="0"/>
          </p:nvSpPr>
          <p:spPr bwMode="auto">
            <a:xfrm>
              <a:off x="1" y="3875"/>
              <a:ext cx="5760" cy="445"/>
            </a:xfrm>
            <a:custGeom>
              <a:avLst/>
              <a:gdLst>
                <a:gd name="gd0" fmla="val 65536"/>
                <a:gd name="gd1" fmla="val 5760"/>
                <a:gd name="gd2" fmla="val 445"/>
                <a:gd name="gd3" fmla="val 5760"/>
                <a:gd name="gd4" fmla="val 76"/>
                <a:gd name="gd5" fmla="val 5730"/>
                <a:gd name="gd6" fmla="val 81"/>
                <a:gd name="gd7" fmla="val 5700"/>
                <a:gd name="gd8" fmla="val 86"/>
                <a:gd name="gd9" fmla="val 5646"/>
                <a:gd name="gd10" fmla="val 91"/>
                <a:gd name="gd11" fmla="val 5592"/>
                <a:gd name="gd12" fmla="val 91"/>
                <a:gd name="gd13" fmla="val 5544"/>
                <a:gd name="gd14" fmla="val 91"/>
                <a:gd name="gd15" fmla="val 5508"/>
                <a:gd name="gd16" fmla="val 86"/>
                <a:gd name="gd17" fmla="val 5490"/>
                <a:gd name="gd18" fmla="val 86"/>
                <a:gd name="gd19" fmla="val 5478"/>
                <a:gd name="gd20" fmla="val 81"/>
                <a:gd name="gd21" fmla="val 5466"/>
                <a:gd name="gd22" fmla="val 76"/>
                <a:gd name="gd23" fmla="val 5454"/>
                <a:gd name="gd24" fmla="val 76"/>
                <a:gd name="gd25" fmla="val 5454"/>
                <a:gd name="gd26" fmla="val 70"/>
                <a:gd name="gd27" fmla="val 5448"/>
                <a:gd name="gd28" fmla="val 70"/>
                <a:gd name="gd29" fmla="val 5448"/>
                <a:gd name="gd30" fmla="val 65"/>
                <a:gd name="gd31" fmla="val 5448"/>
                <a:gd name="gd32" fmla="val 60"/>
                <a:gd name="gd33" fmla="val 5448"/>
                <a:gd name="gd34" fmla="val 55"/>
                <a:gd name="gd35" fmla="val 5442"/>
                <a:gd name="gd36" fmla="val 50"/>
                <a:gd name="gd37" fmla="val 5442"/>
                <a:gd name="gd38" fmla="val 44"/>
                <a:gd name="gd39" fmla="val 5436"/>
                <a:gd name="gd40" fmla="val 39"/>
                <a:gd name="gd41" fmla="val 5424"/>
                <a:gd name="gd42" fmla="val 34"/>
                <a:gd name="gd43" fmla="val 5418"/>
                <a:gd name="gd44" fmla="val 29"/>
                <a:gd name="gd45" fmla="val 5414"/>
                <a:gd name="gd46" fmla="val 18"/>
                <a:gd name="gd47" fmla="val 5401"/>
                <a:gd name="gd48" fmla="val 16"/>
                <a:gd name="gd49" fmla="val 5386"/>
                <a:gd name="gd50" fmla="val 10"/>
                <a:gd name="gd51" fmla="val 5368"/>
                <a:gd name="gd52" fmla="val 7"/>
                <a:gd name="gd53" fmla="val 5332"/>
                <a:gd name="gd54" fmla="val 7"/>
                <a:gd name="gd55" fmla="val 5246"/>
                <a:gd name="gd56" fmla="val 10"/>
                <a:gd name="gd57" fmla="val 5144"/>
                <a:gd name="gd58" fmla="val 7"/>
                <a:gd name="gd59" fmla="val 5090"/>
                <a:gd name="gd60" fmla="val 16"/>
                <a:gd name="gd61" fmla="val 5051"/>
                <a:gd name="gd62" fmla="val 22"/>
                <a:gd name="gd63" fmla="val 5036"/>
                <a:gd name="gd64" fmla="val 30"/>
                <a:gd name="gd65" fmla="val 5022"/>
                <a:gd name="gd66" fmla="val 39"/>
                <a:gd name="gd67" fmla="val 5010"/>
                <a:gd name="gd68" fmla="val 44"/>
                <a:gd name="gd69" fmla="val 4986"/>
                <a:gd name="gd70" fmla="val 55"/>
                <a:gd name="gd71" fmla="val 4950"/>
                <a:gd name="gd72" fmla="val 70"/>
                <a:gd name="gd73" fmla="val 4920"/>
                <a:gd name="gd74" fmla="val 86"/>
                <a:gd name="gd75" fmla="val 4884"/>
                <a:gd name="gd76" fmla="val 96"/>
                <a:gd name="gd77" fmla="val 4854"/>
                <a:gd name="gd78" fmla="val 102"/>
                <a:gd name="gd79" fmla="val 4824"/>
                <a:gd name="gd80" fmla="val 107"/>
                <a:gd name="gd81" fmla="val 4794"/>
                <a:gd name="gd82" fmla="val 112"/>
                <a:gd name="gd83" fmla="val 4764"/>
                <a:gd name="gd84" fmla="val 112"/>
                <a:gd name="gd85" fmla="val 4740"/>
                <a:gd name="gd86" fmla="val 112"/>
                <a:gd name="gd87" fmla="val 4716"/>
                <a:gd name="gd88" fmla="val 107"/>
                <a:gd name="gd89" fmla="val 4698"/>
                <a:gd name="gd90" fmla="val 102"/>
                <a:gd name="gd91" fmla="val 4674"/>
                <a:gd name="gd92" fmla="val 96"/>
                <a:gd name="gd93" fmla="val 4662"/>
                <a:gd name="gd94" fmla="val 91"/>
                <a:gd name="gd95" fmla="val 4644"/>
                <a:gd name="gd96" fmla="val 86"/>
                <a:gd name="gd97" fmla="val 4631"/>
                <a:gd name="gd98" fmla="val 66"/>
                <a:gd name="gd99" fmla="val 4617"/>
                <a:gd name="gd100" fmla="val 42"/>
                <a:gd name="gd101" fmla="val 4598"/>
                <a:gd name="gd102" fmla="val 25"/>
                <a:gd name="gd103" fmla="val 4584"/>
                <a:gd name="gd104" fmla="val 13"/>
                <a:gd name="gd105" fmla="val 4565"/>
                <a:gd name="gd106" fmla="val 4"/>
                <a:gd name="gd107" fmla="val 4535"/>
                <a:gd name="gd108" fmla="val 3"/>
                <a:gd name="gd109" fmla="val 4514"/>
                <a:gd name="gd110" fmla="val 9"/>
                <a:gd name="gd111" fmla="val 4494"/>
                <a:gd name="gd112" fmla="val 18"/>
                <a:gd name="gd113" fmla="val 4471"/>
                <a:gd name="gd114" fmla="val 23"/>
                <a:gd name="gd115" fmla="val 4440"/>
                <a:gd name="gd116" fmla="val 29"/>
                <a:gd name="gd117" fmla="val 4410"/>
                <a:gd name="gd118" fmla="val 39"/>
                <a:gd name="gd119" fmla="val 4374"/>
                <a:gd name="gd120" fmla="val 50"/>
                <a:gd name="gd121" fmla="val 4332"/>
                <a:gd name="gd122" fmla="val 60"/>
                <a:gd name="gd123" fmla="val 4284"/>
                <a:gd name="gd124" fmla="val 76"/>
                <a:gd name="gd125" fmla="val 4236"/>
                <a:gd name="gd126" fmla="val 81"/>
                <a:gd name="gd127" fmla="val 4183"/>
                <a:gd name="gd128" fmla="val 91"/>
                <a:gd name="gd129" fmla="val 4128"/>
                <a:gd name="gd130" fmla="val 96"/>
                <a:gd name="gd131" fmla="val 4074"/>
                <a:gd name="gd132" fmla="val 102"/>
                <a:gd name="gd133" fmla="val 4020"/>
                <a:gd name="gd134" fmla="val 102"/>
                <a:gd name="gd135" fmla="val 3966"/>
                <a:gd name="gd136" fmla="val 102"/>
                <a:gd name="gd137" fmla="val 3912"/>
                <a:gd name="gd138" fmla="val 102"/>
                <a:gd name="gd139" fmla="val 3858"/>
                <a:gd name="gd140" fmla="val 102"/>
                <a:gd name="gd141" fmla="val 3810"/>
                <a:gd name="gd142" fmla="val 102"/>
                <a:gd name="gd143" fmla="val 3762"/>
                <a:gd name="gd144" fmla="val 96"/>
                <a:gd name="gd145" fmla="val 3726"/>
                <a:gd name="gd146" fmla="val 91"/>
                <a:gd name="gd147" fmla="val 3684"/>
                <a:gd name="gd148" fmla="val 81"/>
                <a:gd name="gd149" fmla="val 3654"/>
                <a:gd name="gd150" fmla="val 76"/>
                <a:gd name="gd151" fmla="val 3642"/>
                <a:gd name="gd152" fmla="val 70"/>
                <a:gd name="gd153" fmla="val 3630"/>
                <a:gd name="gd154" fmla="val 65"/>
                <a:gd name="gd155" fmla="val 3612"/>
                <a:gd name="gd156" fmla="val 60"/>
                <a:gd name="gd157" fmla="val 3594"/>
                <a:gd name="gd158" fmla="val 50"/>
                <a:gd name="gd159" fmla="val 3576"/>
                <a:gd name="gd160" fmla="val 50"/>
                <a:gd name="gd161" fmla="val 3558"/>
                <a:gd name="gd162" fmla="val 44"/>
                <a:gd name="gd163" fmla="val 3540"/>
                <a:gd name="gd164" fmla="val 44"/>
                <a:gd name="gd165" fmla="val 3528"/>
                <a:gd name="gd166" fmla="val 44"/>
                <a:gd name="gd167" fmla="val 3516"/>
                <a:gd name="gd168" fmla="val 50"/>
                <a:gd name="gd169" fmla="val 3504"/>
                <a:gd name="gd170" fmla="val 50"/>
                <a:gd name="gd171" fmla="val 3492"/>
                <a:gd name="gd172" fmla="val 55"/>
                <a:gd name="gd173" fmla="val 3480"/>
                <a:gd name="gd174" fmla="val 55"/>
                <a:gd name="gd175" fmla="val 3468"/>
                <a:gd name="gd176" fmla="val 65"/>
                <a:gd name="gd177" fmla="val 3456"/>
                <a:gd name="gd178" fmla="val 70"/>
                <a:gd name="gd179" fmla="val 3450"/>
                <a:gd name="gd180" fmla="val 70"/>
                <a:gd name="gd181" fmla="val 3420"/>
                <a:gd name="gd182" fmla="val 76"/>
                <a:gd name="gd183" fmla="val 3330"/>
                <a:gd name="gd184" fmla="val 81"/>
                <a:gd name="gd185" fmla="val 3204"/>
                <a:gd name="gd186" fmla="val 91"/>
                <a:gd name="gd187" fmla="val 3126"/>
                <a:gd name="gd188" fmla="val 102"/>
                <a:gd name="gd189" fmla="val 3048"/>
                <a:gd name="gd190" fmla="val 112"/>
                <a:gd name="gd191" fmla="val 2970"/>
                <a:gd name="gd192" fmla="val 123"/>
                <a:gd name="gd193" fmla="val 2904"/>
                <a:gd name="gd194" fmla="val 128"/>
                <a:gd name="gd195" fmla="val 2868"/>
                <a:gd name="gd196" fmla="val 128"/>
                <a:gd name="gd197" fmla="val 2844"/>
                <a:gd name="gd198" fmla="val 128"/>
                <a:gd name="gd199" fmla="val 2814"/>
                <a:gd name="gd200" fmla="val 128"/>
                <a:gd name="gd201" fmla="val 2790"/>
                <a:gd name="gd202" fmla="val 128"/>
                <a:gd name="gd203" fmla="val 2766"/>
                <a:gd name="gd204" fmla="val 123"/>
                <a:gd name="gd205" fmla="val 2742"/>
                <a:gd name="gd206" fmla="val 117"/>
                <a:gd name="gd207" fmla="val 2724"/>
                <a:gd name="gd208" fmla="val 112"/>
                <a:gd name="gd209" fmla="val 2706"/>
                <a:gd name="gd210" fmla="val 107"/>
                <a:gd name="gd211" fmla="val 2704"/>
                <a:gd name="gd212" fmla="val 83"/>
                <a:gd name="gd213" fmla="val 2710"/>
                <a:gd name="gd214" fmla="val 56"/>
                <a:gd name="gd215" fmla="val 2710"/>
                <a:gd name="gd216" fmla="val 36"/>
                <a:gd name="gd217" fmla="val 2696"/>
                <a:gd name="gd218" fmla="val 25"/>
                <a:gd name="gd219" fmla="val 2672"/>
                <a:gd name="gd220" fmla="val 36"/>
                <a:gd name="gd221" fmla="val 2658"/>
                <a:gd name="gd222" fmla="val 50"/>
                <a:gd name="gd223" fmla="val 2638"/>
                <a:gd name="gd224" fmla="val 60"/>
                <a:gd name="gd225" fmla="val 2614"/>
                <a:gd name="gd226" fmla="val 76"/>
                <a:gd name="gd227" fmla="val 2590"/>
                <a:gd name="gd228" fmla="val 84"/>
                <a:gd name="gd229" fmla="val 2558"/>
                <a:gd name="gd230" fmla="val 95"/>
                <a:gd name="gd231" fmla="val 2536"/>
                <a:gd name="gd232" fmla="val 98"/>
                <a:gd name="gd233" fmla="val 2508"/>
                <a:gd name="gd234" fmla="val 102"/>
                <a:gd name="gd235" fmla="val 2478"/>
                <a:gd name="gd236" fmla="val 105"/>
                <a:gd name="gd237" fmla="val 2444"/>
                <a:gd name="gd238" fmla="val 109"/>
                <a:gd name="gd239" fmla="val 2410"/>
                <a:gd name="gd240" fmla="val 110"/>
                <a:gd name="gd241" fmla="val 2374"/>
                <a:gd name="gd242" fmla="val 107"/>
                <a:gd name="gd243" fmla="val 2348"/>
                <a:gd name="gd244" fmla="val 103"/>
                <a:gd name="gd245" fmla="val 2322"/>
                <a:gd name="gd246" fmla="val 91"/>
                <a:gd name="gd247" fmla="val 2304"/>
                <a:gd name="gd248" fmla="val 86"/>
                <a:gd name="gd249" fmla="val 2292"/>
                <a:gd name="gd250" fmla="val 81"/>
                <a:gd name="gd251" fmla="val 2286"/>
                <a:gd name="gd252" fmla="val 76"/>
                <a:gd name="gd253" fmla="val 2274"/>
                <a:gd name="gd254" fmla="val 70"/>
                <a:gd name="gd255" fmla="val 2268"/>
                <a:gd name="gd256" fmla="val 65"/>
                <a:gd name="gd257" fmla="val 2246"/>
                <a:gd name="gd258" fmla="val 18"/>
                <a:gd name="gd259" fmla="val 2224"/>
                <a:gd name="gd260" fmla="val 0"/>
                <a:gd name="gd261" fmla="val 2185"/>
                <a:gd name="gd262" fmla="val 3"/>
                <a:gd name="gd263" fmla="val 2156"/>
                <a:gd name="gd264" fmla="val 16"/>
                <a:gd name="gd265" fmla="val 2126"/>
                <a:gd name="gd266" fmla="val 22"/>
                <a:gd name="gd267" fmla="val 2081"/>
                <a:gd name="gd268" fmla="val 49"/>
                <a:gd name="gd269" fmla="val 2048"/>
                <a:gd name="gd270" fmla="val 64"/>
                <a:gd name="gd271" fmla="val 2018"/>
                <a:gd name="gd272" fmla="val 76"/>
                <a:gd name="gd273" fmla="val 1986"/>
                <a:gd name="gd274" fmla="val 96"/>
                <a:gd name="gd275" fmla="val 1896"/>
                <a:gd name="gd276" fmla="val 102"/>
                <a:gd name="gd277" fmla="val 1794"/>
                <a:gd name="gd278" fmla="val 102"/>
                <a:gd name="gd279" fmla="val 1692"/>
                <a:gd name="gd280" fmla="val 102"/>
                <a:gd name="gd281" fmla="val 1644"/>
                <a:gd name="gd282" fmla="val 102"/>
                <a:gd name="gd283" fmla="val 1602"/>
                <a:gd name="gd284" fmla="val 96"/>
                <a:gd name="gd285" fmla="val 1560"/>
                <a:gd name="gd286" fmla="val 91"/>
                <a:gd name="gd287" fmla="val 1524"/>
                <a:gd name="gd288" fmla="val 86"/>
                <a:gd name="gd289" fmla="val 1506"/>
                <a:gd name="gd290" fmla="val 86"/>
                <a:gd name="gd291" fmla="val 1494"/>
                <a:gd name="gd292" fmla="val 81"/>
                <a:gd name="gd293" fmla="val 1482"/>
                <a:gd name="gd294" fmla="val 76"/>
                <a:gd name="gd295" fmla="val 1476"/>
                <a:gd name="gd296" fmla="val 70"/>
                <a:gd name="gd297" fmla="val 1458"/>
                <a:gd name="gd298" fmla="val 65"/>
                <a:gd name="gd299" fmla="val 1440"/>
                <a:gd name="gd300" fmla="val 55"/>
                <a:gd name="gd301" fmla="val 1428"/>
                <a:gd name="gd302" fmla="val 50"/>
                <a:gd name="gd303" fmla="val 1410"/>
                <a:gd name="gd304" fmla="val 50"/>
                <a:gd name="gd305" fmla="val 1398"/>
                <a:gd name="gd306" fmla="val 44"/>
                <a:gd name="gd307" fmla="val 1386"/>
                <a:gd name="gd308" fmla="val 44"/>
                <a:gd name="gd309" fmla="val 1374"/>
                <a:gd name="gd310" fmla="val 44"/>
                <a:gd name="gd311" fmla="val 1356"/>
                <a:gd name="gd312" fmla="val 44"/>
                <a:gd name="gd313" fmla="val 1344"/>
                <a:gd name="gd314" fmla="val 44"/>
                <a:gd name="gd315" fmla="val 1332"/>
                <a:gd name="gd316" fmla="val 50"/>
                <a:gd name="gd317" fmla="val 1308"/>
                <a:gd name="gd318" fmla="val 55"/>
                <a:gd name="gd319" fmla="val 1260"/>
                <a:gd name="gd320" fmla="val 70"/>
                <a:gd name="gd321" fmla="val 1218"/>
                <a:gd name="gd322" fmla="val 86"/>
                <a:gd name="gd323" fmla="val 1176"/>
                <a:gd name="gd324" fmla="val 96"/>
                <a:gd name="gd325" fmla="val 1140"/>
                <a:gd name="gd326" fmla="val 107"/>
                <a:gd name="gd327" fmla="val 1098"/>
                <a:gd name="gd328" fmla="val 117"/>
                <a:gd name="gd329" fmla="val 1062"/>
                <a:gd name="gd330" fmla="val 128"/>
                <a:gd name="gd331" fmla="val 1020"/>
                <a:gd name="gd332" fmla="val 133"/>
                <a:gd name="gd333" fmla="val 948"/>
                <a:gd name="gd334" fmla="val 143"/>
                <a:gd name="gd335" fmla="val 882"/>
                <a:gd name="gd336" fmla="val 149"/>
                <a:gd name="gd337" fmla="val 822"/>
                <a:gd name="gd338" fmla="val 149"/>
                <a:gd name="gd339" fmla="val 762"/>
                <a:gd name="gd340" fmla="val 143"/>
                <a:gd name="gd341" fmla="val 708"/>
                <a:gd name="gd342" fmla="val 138"/>
                <a:gd name="gd343" fmla="val 654"/>
                <a:gd name="gd344" fmla="val 128"/>
                <a:gd name="gd345" fmla="val 612"/>
                <a:gd name="gd346" fmla="val 117"/>
                <a:gd name="gd347" fmla="val 570"/>
                <a:gd name="gd348" fmla="val 107"/>
                <a:gd name="gd349" fmla="val 534"/>
                <a:gd name="gd350" fmla="val 96"/>
                <a:gd name="gd351" fmla="val 504"/>
                <a:gd name="gd352" fmla="val 86"/>
                <a:gd name="gd353" fmla="val 480"/>
                <a:gd name="gd354" fmla="val 76"/>
                <a:gd name="gd355" fmla="val 462"/>
                <a:gd name="gd356" fmla="val 65"/>
                <a:gd name="gd357" fmla="val 444"/>
                <a:gd name="gd358" fmla="val 55"/>
                <a:gd name="gd359" fmla="val 426"/>
                <a:gd name="gd360" fmla="val 44"/>
                <a:gd name="gd361" fmla="val 408"/>
                <a:gd name="gd362" fmla="val 34"/>
                <a:gd name="gd363" fmla="val 402"/>
                <a:gd name="gd364" fmla="val 34"/>
                <a:gd name="gd365" fmla="val 396"/>
                <a:gd name="gd366" fmla="val 34"/>
                <a:gd name="gd367" fmla="val 390"/>
                <a:gd name="gd368" fmla="val 34"/>
                <a:gd name="gd369" fmla="val 384"/>
                <a:gd name="gd370" fmla="val 34"/>
                <a:gd name="gd371" fmla="val 378"/>
                <a:gd name="gd372" fmla="val 39"/>
                <a:gd name="gd373" fmla="val 372"/>
                <a:gd name="gd374" fmla="val 44"/>
                <a:gd name="gd375" fmla="val 360"/>
                <a:gd name="gd376" fmla="val 55"/>
                <a:gd name="gd377" fmla="val 348"/>
                <a:gd name="gd378" fmla="val 65"/>
                <a:gd name="gd379" fmla="val 342"/>
                <a:gd name="gd380" fmla="val 70"/>
                <a:gd name="gd381" fmla="val 336"/>
                <a:gd name="gd382" fmla="val 76"/>
                <a:gd name="gd383" fmla="val 324"/>
                <a:gd name="gd384" fmla="val 86"/>
                <a:gd name="gd385" fmla="val 306"/>
                <a:gd name="gd386" fmla="val 91"/>
                <a:gd name="gd387" fmla="val 288"/>
                <a:gd name="gd388" fmla="val 96"/>
                <a:gd name="gd389" fmla="val 264"/>
                <a:gd name="gd390" fmla="val 102"/>
                <a:gd name="gd391" fmla="val 240"/>
                <a:gd name="gd392" fmla="val 107"/>
                <a:gd name="gd393" fmla="val 216"/>
                <a:gd name="gd394" fmla="val 112"/>
                <a:gd name="gd395" fmla="val 192"/>
                <a:gd name="gd396" fmla="val 112"/>
                <a:gd name="gd397" fmla="val 168"/>
                <a:gd name="gd398" fmla="val 117"/>
                <a:gd name="gd399" fmla="val 145"/>
                <a:gd name="gd400" fmla="val 117"/>
                <a:gd name="gd401" fmla="val 120"/>
                <a:gd name="gd402" fmla="val 117"/>
                <a:gd name="gd403" fmla="val 90"/>
                <a:gd name="gd404" fmla="val 112"/>
                <a:gd name="gd405" fmla="val 66"/>
                <a:gd name="gd406" fmla="val 112"/>
                <a:gd name="gd407" fmla="val 42"/>
                <a:gd name="gd408" fmla="val 107"/>
                <a:gd name="gd409" fmla="val 24"/>
                <a:gd name="gd410" fmla="val 102"/>
                <a:gd name="gd411" fmla="val 0"/>
                <a:gd name="gd412" fmla="val 96"/>
                <a:gd name="gd413" fmla="val 0"/>
                <a:gd name="gd414" fmla="val 445"/>
                <a:gd name="gd415" fmla="val 5760"/>
                <a:gd name="gd416" fmla="val 445"/>
                <a:gd name="gd417" fmla="*/ w 0 5760"/>
                <a:gd name="gd418" fmla="*/ h 0 445"/>
                <a:gd name="gd419" fmla="*/ w 21600 5760"/>
                <a:gd name="gd420" fmla="*/ h 21600 445"/>
              </a:gdLst>
              <a:ahLst/>
              <a:cxnLst/>
              <a:rect l="gd417" t="gd418" r="gd419" b="gd420"/>
              <a:pathLst>
                <a:path w="5760" h="445" fill="norm" stroke="1" extrusionOk="0">
                  <a:moveTo>
                    <a:pt x="gd1" y="gd2"/>
                  </a:moveTo>
                  <a:lnTo>
                    <a:pt x="gd3" y="gd4"/>
                  </a:lnTo>
                  <a:lnTo>
                    <a:pt x="gd5" y="gd6"/>
                  </a:lnTo>
                  <a:lnTo>
                    <a:pt x="gd7" y="gd8"/>
                  </a:lnTo>
                  <a:lnTo>
                    <a:pt x="gd9" y="gd10"/>
                  </a:lnTo>
                  <a:lnTo>
                    <a:pt x="gd11" y="gd12"/>
                  </a:lnTo>
                  <a:lnTo>
                    <a:pt x="gd13" y="gd14"/>
                  </a:lnTo>
                  <a:lnTo>
                    <a:pt x="gd15" y="gd16"/>
                  </a:lnTo>
                  <a:lnTo>
                    <a:pt x="gd17" y="gd18"/>
                  </a:lnTo>
                  <a:lnTo>
                    <a:pt x="gd19" y="gd20"/>
                  </a:lnTo>
                  <a:lnTo>
                    <a:pt x="gd21" y="gd22"/>
                  </a:lnTo>
                  <a:lnTo>
                    <a:pt x="gd23" y="gd24"/>
                  </a:lnTo>
                  <a:lnTo>
                    <a:pt x="gd25" y="gd26"/>
                  </a:lnTo>
                  <a:lnTo>
                    <a:pt x="gd27" y="gd28"/>
                  </a:lnTo>
                  <a:lnTo>
                    <a:pt x="gd29" y="gd30"/>
                  </a:lnTo>
                  <a:lnTo>
                    <a:pt x="gd31" y="gd32"/>
                  </a:lnTo>
                  <a:lnTo>
                    <a:pt x="gd33" y="gd34"/>
                  </a:lnTo>
                  <a:lnTo>
                    <a:pt x="gd35" y="gd36"/>
                  </a:lnTo>
                  <a:lnTo>
                    <a:pt x="gd37" y="gd38"/>
                  </a:lnTo>
                  <a:lnTo>
                    <a:pt x="gd39" y="gd40"/>
                  </a:lnTo>
                  <a:lnTo>
                    <a:pt x="gd41" y="gd42"/>
                  </a:lnTo>
                  <a:lnTo>
                    <a:pt x="gd43" y="gd44"/>
                  </a:lnTo>
                  <a:lnTo>
                    <a:pt x="gd45" y="gd46"/>
                  </a:lnTo>
                  <a:lnTo>
                    <a:pt x="gd47" y="gd48"/>
                  </a:lnTo>
                  <a:lnTo>
                    <a:pt x="gd49" y="gd50"/>
                  </a:lnTo>
                  <a:lnTo>
                    <a:pt x="gd51" y="gd52"/>
                  </a:lnTo>
                  <a:lnTo>
                    <a:pt x="gd53" y="gd54"/>
                  </a:lnTo>
                  <a:lnTo>
                    <a:pt x="gd55" y="gd56"/>
                  </a:lnTo>
                  <a:lnTo>
                    <a:pt x="gd57" y="gd58"/>
                  </a:lnTo>
                  <a:lnTo>
                    <a:pt x="gd59" y="gd60"/>
                  </a:lnTo>
                  <a:lnTo>
                    <a:pt x="gd61" y="gd62"/>
                  </a:lnTo>
                  <a:lnTo>
                    <a:pt x="gd63" y="gd64"/>
                  </a:lnTo>
                  <a:lnTo>
                    <a:pt x="gd65" y="gd66"/>
                  </a:lnTo>
                  <a:lnTo>
                    <a:pt x="gd67" y="gd68"/>
                  </a:lnTo>
                  <a:lnTo>
                    <a:pt x="gd69" y="gd70"/>
                  </a:lnTo>
                  <a:lnTo>
                    <a:pt x="gd71" y="gd72"/>
                  </a:lnTo>
                  <a:lnTo>
                    <a:pt x="gd73" y="gd74"/>
                  </a:lnTo>
                  <a:lnTo>
                    <a:pt x="gd75" y="gd76"/>
                  </a:lnTo>
                  <a:lnTo>
                    <a:pt x="gd77" y="gd78"/>
                  </a:lnTo>
                  <a:lnTo>
                    <a:pt x="gd79" y="gd80"/>
                  </a:lnTo>
                  <a:lnTo>
                    <a:pt x="gd81" y="gd82"/>
                  </a:lnTo>
                  <a:lnTo>
                    <a:pt x="gd83" y="gd84"/>
                  </a:lnTo>
                  <a:lnTo>
                    <a:pt x="gd85" y="gd86"/>
                  </a:lnTo>
                  <a:lnTo>
                    <a:pt x="gd87" y="gd88"/>
                  </a:lnTo>
                  <a:lnTo>
                    <a:pt x="gd89" y="gd90"/>
                  </a:lnTo>
                  <a:lnTo>
                    <a:pt x="gd91" y="gd92"/>
                  </a:lnTo>
                  <a:lnTo>
                    <a:pt x="gd93" y="gd94"/>
                  </a:lnTo>
                  <a:lnTo>
                    <a:pt x="gd95" y="gd96"/>
                  </a:lnTo>
                  <a:lnTo>
                    <a:pt x="gd97" y="gd98"/>
                  </a:lnTo>
                  <a:lnTo>
                    <a:pt x="gd99" y="gd100"/>
                  </a:lnTo>
                  <a:lnTo>
                    <a:pt x="gd101" y="gd102"/>
                  </a:lnTo>
                  <a:lnTo>
                    <a:pt x="gd103" y="gd104"/>
                  </a:lnTo>
                  <a:lnTo>
                    <a:pt x="gd105" y="gd106"/>
                  </a:lnTo>
                  <a:lnTo>
                    <a:pt x="gd107" y="gd108"/>
                  </a:lnTo>
                  <a:lnTo>
                    <a:pt x="gd109" y="gd110"/>
                  </a:lnTo>
                  <a:lnTo>
                    <a:pt x="gd111" y="gd112"/>
                  </a:lnTo>
                  <a:lnTo>
                    <a:pt x="gd113" y="gd114"/>
                  </a:lnTo>
                  <a:lnTo>
                    <a:pt x="gd115" y="gd116"/>
                  </a:lnTo>
                  <a:lnTo>
                    <a:pt x="gd117" y="gd118"/>
                  </a:lnTo>
                  <a:lnTo>
                    <a:pt x="gd119" y="gd120"/>
                  </a:lnTo>
                  <a:lnTo>
                    <a:pt x="gd121" y="gd122"/>
                  </a:lnTo>
                  <a:lnTo>
                    <a:pt x="gd123" y="gd124"/>
                  </a:lnTo>
                  <a:lnTo>
                    <a:pt x="gd125" y="gd126"/>
                  </a:lnTo>
                  <a:lnTo>
                    <a:pt x="gd127" y="gd128"/>
                  </a:lnTo>
                  <a:lnTo>
                    <a:pt x="gd129" y="gd130"/>
                  </a:lnTo>
                  <a:lnTo>
                    <a:pt x="gd131" y="gd132"/>
                  </a:lnTo>
                  <a:lnTo>
                    <a:pt x="gd133" y="gd134"/>
                  </a:lnTo>
                  <a:lnTo>
                    <a:pt x="gd135" y="gd136"/>
                  </a:lnTo>
                  <a:lnTo>
                    <a:pt x="gd137" y="gd138"/>
                  </a:lnTo>
                  <a:lnTo>
                    <a:pt x="gd139" y="gd140"/>
                  </a:lnTo>
                  <a:lnTo>
                    <a:pt x="gd141" y="gd142"/>
                  </a:lnTo>
                  <a:lnTo>
                    <a:pt x="gd143" y="gd144"/>
                  </a:lnTo>
                  <a:lnTo>
                    <a:pt x="gd145" y="gd146"/>
                  </a:lnTo>
                  <a:lnTo>
                    <a:pt x="gd147" y="gd148"/>
                  </a:lnTo>
                  <a:lnTo>
                    <a:pt x="gd149" y="gd150"/>
                  </a:lnTo>
                  <a:lnTo>
                    <a:pt x="gd151" y="gd152"/>
                  </a:lnTo>
                  <a:lnTo>
                    <a:pt x="gd153" y="gd154"/>
                  </a:lnTo>
                  <a:lnTo>
                    <a:pt x="gd155" y="gd156"/>
                  </a:lnTo>
                  <a:lnTo>
                    <a:pt x="gd157" y="gd158"/>
                  </a:lnTo>
                  <a:lnTo>
                    <a:pt x="gd159" y="gd160"/>
                  </a:lnTo>
                  <a:lnTo>
                    <a:pt x="gd161" y="gd162"/>
                  </a:lnTo>
                  <a:lnTo>
                    <a:pt x="gd163" y="gd164"/>
                  </a:lnTo>
                  <a:lnTo>
                    <a:pt x="gd165" y="gd166"/>
                  </a:lnTo>
                  <a:lnTo>
                    <a:pt x="gd167" y="gd168"/>
                  </a:lnTo>
                  <a:lnTo>
                    <a:pt x="gd169" y="gd170"/>
                  </a:lnTo>
                  <a:lnTo>
                    <a:pt x="gd171" y="gd172"/>
                  </a:lnTo>
                  <a:lnTo>
                    <a:pt x="gd173" y="gd174"/>
                  </a:lnTo>
                  <a:lnTo>
                    <a:pt x="gd175" y="gd176"/>
                  </a:lnTo>
                  <a:lnTo>
                    <a:pt x="gd177" y="gd178"/>
                  </a:lnTo>
                  <a:lnTo>
                    <a:pt x="gd179" y="gd180"/>
                  </a:lnTo>
                  <a:lnTo>
                    <a:pt x="gd181" y="gd182"/>
                  </a:lnTo>
                  <a:lnTo>
                    <a:pt x="gd183" y="gd184"/>
                  </a:lnTo>
                  <a:lnTo>
                    <a:pt x="gd185" y="gd186"/>
                  </a:lnTo>
                  <a:lnTo>
                    <a:pt x="gd187" y="gd188"/>
                  </a:lnTo>
                  <a:lnTo>
                    <a:pt x="gd189" y="gd190"/>
                  </a:lnTo>
                  <a:lnTo>
                    <a:pt x="gd191" y="gd192"/>
                  </a:lnTo>
                  <a:lnTo>
                    <a:pt x="gd193" y="gd194"/>
                  </a:lnTo>
                  <a:lnTo>
                    <a:pt x="gd195" y="gd196"/>
                  </a:lnTo>
                  <a:lnTo>
                    <a:pt x="gd197" y="gd198"/>
                  </a:lnTo>
                  <a:lnTo>
                    <a:pt x="gd199" y="gd200"/>
                  </a:lnTo>
                  <a:lnTo>
                    <a:pt x="gd201" y="gd202"/>
                  </a:lnTo>
                  <a:lnTo>
                    <a:pt x="gd203" y="gd204"/>
                  </a:lnTo>
                  <a:lnTo>
                    <a:pt x="gd205" y="gd206"/>
                  </a:lnTo>
                  <a:lnTo>
                    <a:pt x="gd207" y="gd208"/>
                  </a:lnTo>
                  <a:lnTo>
                    <a:pt x="gd209" y="gd210"/>
                  </a:lnTo>
                  <a:lnTo>
                    <a:pt x="gd211" y="gd212"/>
                  </a:lnTo>
                  <a:lnTo>
                    <a:pt x="gd213" y="gd214"/>
                  </a:lnTo>
                  <a:lnTo>
                    <a:pt x="gd215" y="gd216"/>
                  </a:lnTo>
                  <a:lnTo>
                    <a:pt x="gd217" y="gd218"/>
                  </a:lnTo>
                  <a:lnTo>
                    <a:pt x="gd219" y="gd220"/>
                  </a:lnTo>
                  <a:lnTo>
                    <a:pt x="gd221" y="gd222"/>
                  </a:lnTo>
                  <a:lnTo>
                    <a:pt x="gd223" y="gd224"/>
                  </a:lnTo>
                  <a:lnTo>
                    <a:pt x="gd225" y="gd226"/>
                  </a:lnTo>
                  <a:lnTo>
                    <a:pt x="gd227" y="gd228"/>
                  </a:lnTo>
                  <a:lnTo>
                    <a:pt x="gd229" y="gd230"/>
                  </a:lnTo>
                  <a:lnTo>
                    <a:pt x="gd231" y="gd232"/>
                  </a:lnTo>
                  <a:lnTo>
                    <a:pt x="gd233" y="gd234"/>
                  </a:lnTo>
                  <a:lnTo>
                    <a:pt x="gd235" y="gd236"/>
                  </a:lnTo>
                  <a:lnTo>
                    <a:pt x="gd237" y="gd238"/>
                  </a:lnTo>
                  <a:lnTo>
                    <a:pt x="gd239" y="gd240"/>
                  </a:lnTo>
                  <a:lnTo>
                    <a:pt x="gd241" y="gd242"/>
                  </a:lnTo>
                  <a:lnTo>
                    <a:pt x="gd243" y="gd244"/>
                  </a:lnTo>
                  <a:lnTo>
                    <a:pt x="gd245" y="gd246"/>
                  </a:lnTo>
                  <a:lnTo>
                    <a:pt x="gd247" y="gd248"/>
                  </a:lnTo>
                  <a:lnTo>
                    <a:pt x="gd249" y="gd250"/>
                  </a:lnTo>
                  <a:lnTo>
                    <a:pt x="gd251" y="gd252"/>
                  </a:lnTo>
                  <a:lnTo>
                    <a:pt x="gd253" y="gd254"/>
                  </a:lnTo>
                  <a:lnTo>
                    <a:pt x="gd255" y="gd256"/>
                  </a:lnTo>
                  <a:lnTo>
                    <a:pt x="gd257" y="gd258"/>
                  </a:lnTo>
                  <a:lnTo>
                    <a:pt x="gd259" y="gd260"/>
                  </a:lnTo>
                  <a:lnTo>
                    <a:pt x="gd261" y="gd262"/>
                  </a:lnTo>
                  <a:lnTo>
                    <a:pt x="gd263" y="gd264"/>
                  </a:lnTo>
                  <a:lnTo>
                    <a:pt x="gd265" y="gd266"/>
                  </a:lnTo>
                  <a:lnTo>
                    <a:pt x="gd267" y="gd268"/>
                  </a:lnTo>
                  <a:lnTo>
                    <a:pt x="gd269" y="gd270"/>
                  </a:lnTo>
                  <a:lnTo>
                    <a:pt x="gd271" y="gd272"/>
                  </a:lnTo>
                  <a:lnTo>
                    <a:pt x="gd273" y="gd274"/>
                  </a:lnTo>
                  <a:lnTo>
                    <a:pt x="gd275" y="gd276"/>
                  </a:lnTo>
                  <a:lnTo>
                    <a:pt x="gd277" y="gd278"/>
                  </a:lnTo>
                  <a:lnTo>
                    <a:pt x="gd279" y="gd280"/>
                  </a:lnTo>
                  <a:lnTo>
                    <a:pt x="gd281" y="gd282"/>
                  </a:lnTo>
                  <a:lnTo>
                    <a:pt x="gd283" y="gd284"/>
                  </a:lnTo>
                  <a:lnTo>
                    <a:pt x="gd285" y="gd286"/>
                  </a:lnTo>
                  <a:lnTo>
                    <a:pt x="gd287" y="gd288"/>
                  </a:lnTo>
                  <a:lnTo>
                    <a:pt x="gd289" y="gd290"/>
                  </a:lnTo>
                  <a:lnTo>
                    <a:pt x="gd291" y="gd292"/>
                  </a:lnTo>
                  <a:lnTo>
                    <a:pt x="gd293" y="gd294"/>
                  </a:lnTo>
                  <a:lnTo>
                    <a:pt x="gd295" y="gd296"/>
                  </a:lnTo>
                  <a:lnTo>
                    <a:pt x="gd297" y="gd298"/>
                  </a:lnTo>
                  <a:lnTo>
                    <a:pt x="gd299" y="gd300"/>
                  </a:lnTo>
                  <a:lnTo>
                    <a:pt x="gd301" y="gd302"/>
                  </a:lnTo>
                  <a:lnTo>
                    <a:pt x="gd303" y="gd304"/>
                  </a:lnTo>
                  <a:lnTo>
                    <a:pt x="gd305" y="gd306"/>
                  </a:lnTo>
                  <a:lnTo>
                    <a:pt x="gd307" y="gd308"/>
                  </a:lnTo>
                  <a:lnTo>
                    <a:pt x="gd309" y="gd310"/>
                  </a:lnTo>
                  <a:lnTo>
                    <a:pt x="gd311" y="gd312"/>
                  </a:lnTo>
                  <a:lnTo>
                    <a:pt x="gd313" y="gd314"/>
                  </a:lnTo>
                  <a:lnTo>
                    <a:pt x="gd315" y="gd316"/>
                  </a:lnTo>
                  <a:lnTo>
                    <a:pt x="gd317" y="gd318"/>
                  </a:lnTo>
                  <a:lnTo>
                    <a:pt x="gd319" y="gd320"/>
                  </a:lnTo>
                  <a:lnTo>
                    <a:pt x="gd321" y="gd322"/>
                  </a:lnTo>
                  <a:lnTo>
                    <a:pt x="gd323" y="gd324"/>
                  </a:lnTo>
                  <a:lnTo>
                    <a:pt x="gd325" y="gd326"/>
                  </a:lnTo>
                  <a:lnTo>
                    <a:pt x="gd327" y="gd328"/>
                  </a:lnTo>
                  <a:lnTo>
                    <a:pt x="gd329" y="gd330"/>
                  </a:lnTo>
                  <a:lnTo>
                    <a:pt x="gd331" y="gd332"/>
                  </a:lnTo>
                  <a:lnTo>
                    <a:pt x="gd333" y="gd334"/>
                  </a:lnTo>
                  <a:lnTo>
                    <a:pt x="gd335" y="gd336"/>
                  </a:lnTo>
                  <a:lnTo>
                    <a:pt x="gd337" y="gd338"/>
                  </a:lnTo>
                  <a:lnTo>
                    <a:pt x="gd339" y="gd340"/>
                  </a:lnTo>
                  <a:lnTo>
                    <a:pt x="gd341" y="gd342"/>
                  </a:lnTo>
                  <a:lnTo>
                    <a:pt x="gd343" y="gd344"/>
                  </a:lnTo>
                  <a:lnTo>
                    <a:pt x="gd345" y="gd346"/>
                  </a:lnTo>
                  <a:lnTo>
                    <a:pt x="gd347" y="gd348"/>
                  </a:lnTo>
                  <a:lnTo>
                    <a:pt x="gd349" y="gd350"/>
                  </a:lnTo>
                  <a:lnTo>
                    <a:pt x="gd351" y="gd352"/>
                  </a:lnTo>
                  <a:lnTo>
                    <a:pt x="gd353" y="gd354"/>
                  </a:lnTo>
                  <a:lnTo>
                    <a:pt x="gd355" y="gd356"/>
                  </a:lnTo>
                  <a:lnTo>
                    <a:pt x="gd357" y="gd358"/>
                  </a:lnTo>
                  <a:lnTo>
                    <a:pt x="gd359" y="gd360"/>
                  </a:lnTo>
                  <a:lnTo>
                    <a:pt x="gd361" y="gd362"/>
                  </a:lnTo>
                  <a:lnTo>
                    <a:pt x="gd363" y="gd364"/>
                  </a:lnTo>
                  <a:lnTo>
                    <a:pt x="gd365" y="gd366"/>
                  </a:lnTo>
                  <a:lnTo>
                    <a:pt x="gd367" y="gd368"/>
                  </a:lnTo>
                  <a:lnTo>
                    <a:pt x="gd369" y="gd370"/>
                  </a:lnTo>
                  <a:lnTo>
                    <a:pt x="gd371" y="gd372"/>
                  </a:lnTo>
                  <a:lnTo>
                    <a:pt x="gd373" y="gd374"/>
                  </a:lnTo>
                  <a:lnTo>
                    <a:pt x="gd375" y="gd376"/>
                  </a:lnTo>
                  <a:lnTo>
                    <a:pt x="gd377" y="gd378"/>
                  </a:lnTo>
                  <a:lnTo>
                    <a:pt x="gd379" y="gd380"/>
                  </a:lnTo>
                  <a:lnTo>
                    <a:pt x="gd381" y="gd382"/>
                  </a:lnTo>
                  <a:lnTo>
                    <a:pt x="gd383" y="gd384"/>
                  </a:lnTo>
                  <a:lnTo>
                    <a:pt x="gd385" y="gd386"/>
                  </a:lnTo>
                  <a:lnTo>
                    <a:pt x="gd387" y="gd388"/>
                  </a:lnTo>
                  <a:lnTo>
                    <a:pt x="gd389" y="gd390"/>
                  </a:lnTo>
                  <a:lnTo>
                    <a:pt x="gd391" y="gd392"/>
                  </a:lnTo>
                  <a:lnTo>
                    <a:pt x="gd393" y="gd394"/>
                  </a:lnTo>
                  <a:lnTo>
                    <a:pt x="gd395" y="gd396"/>
                  </a:lnTo>
                  <a:lnTo>
                    <a:pt x="gd397" y="gd398"/>
                  </a:lnTo>
                  <a:lnTo>
                    <a:pt x="gd399" y="gd400"/>
                  </a:lnTo>
                  <a:lnTo>
                    <a:pt x="gd401" y="gd402"/>
                  </a:lnTo>
                  <a:lnTo>
                    <a:pt x="gd403" y="gd404"/>
                  </a:lnTo>
                  <a:lnTo>
                    <a:pt x="gd405" y="gd406"/>
                  </a:lnTo>
                  <a:lnTo>
                    <a:pt x="gd407" y="gd408"/>
                  </a:lnTo>
                  <a:lnTo>
                    <a:pt x="gd409" y="gd410"/>
                  </a:lnTo>
                  <a:lnTo>
                    <a:pt x="gd411" y="gd412"/>
                  </a:lnTo>
                  <a:lnTo>
                    <a:pt x="gd413" y="gd414"/>
                  </a:lnTo>
                  <a:lnTo>
                    <a:pt x="gd415" y="gd416"/>
                  </a:lnTo>
                </a:path>
                <a:path w="5760" h="445" fill="norm" stroke="1" extrusionOk="0"/>
              </a:pathLst>
            </a:custGeom>
            <a:solidFill>
              <a:schemeClr val="accent2">
                <a:alpha val="49803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/>
            </a:p>
          </p:txBody>
        </p:sp>
        <p:sp>
          <p:nvSpPr>
            <p:cNvPr id="25" name="Freeform 23" hidden="0"/>
            <p:cNvSpPr>
              <a:spLocks noChangeShapeType="1"/>
            </p:cNvSpPr>
            <p:nvPr isPhoto="0" userDrawn="0"/>
          </p:nvSpPr>
          <p:spPr bwMode="auto">
            <a:xfrm>
              <a:off x="0" y="3866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 fill="norm" stroke="1" extrusionOk="0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080808"/>
                </a:gs>
              </a:gsLst>
              <a:lin ang="0" scaled="1"/>
            </a:gradFill>
          </p:spPr>
          <p:txBody>
            <a:bodyPr lIns="91440" tIns="45720" rIns="91440" bIns="45720" anchor="t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26" name="Rectangle 24" hidden="0"/>
          <p:cNvSpPr>
            <a:spLocks noChangeShapeType="1" noGrp="1"/>
          </p:cNvSpPr>
          <p:nvPr isPhoto="0" userDrawn="0">
            <p:ph type="title" idx="0" hasCustomPrompt="0"/>
          </p:nvPr>
        </p:nvSpPr>
        <p:spPr bwMode="auto">
          <a:xfrm>
            <a:off x="457200" y="277812"/>
            <a:ext cx="8229600" cy="11398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>
              <a:buNone/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27" name="Rectangle 25" hidden="0"/>
          <p:cNvSpPr>
            <a:spLocks noChangeShapeType="1" noGrp="1"/>
          </p:cNvSpPr>
          <p:nvPr isPhoto="0" userDrawn="0">
            <p:ph type="body" idx="1" hasCustomPrompt="0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342900" lvl="0" indent="-685800">
              <a:spcBef>
                <a:spcPts val="0"/>
              </a:spcBef>
              <a:buClr>
                <a:schemeClr val="hlink"/>
              </a:buClr>
              <a:buSzPct val="80000"/>
              <a:buFont typeface="Wingdings"/>
              <a:buChar char="l"/>
              <a:defRPr/>
            </a:pPr>
            <a:r>
              <a:rPr lang="ru-RU"/>
              <a:t>Образец текста</a:t>
            </a:r>
            <a:endParaRPr/>
          </a:p>
          <a:p>
            <a:pPr marL="742950" lvl="1" indent="-1028700">
              <a:spcBef>
                <a:spcPts val="0"/>
              </a:spcBef>
              <a:buClr>
                <a:schemeClr val="folHlink"/>
              </a:buClr>
              <a:buSzPct val="80000"/>
              <a:buFont typeface="Wingdings"/>
              <a:buChar char="l"/>
              <a:defRPr/>
            </a:pPr>
            <a:r>
              <a:rPr lang="ru-RU"/>
              <a:t>Второй уровень</a:t>
            </a:r>
            <a:endParaRPr/>
          </a:p>
          <a:p>
            <a:pPr marL="1143000" lvl="2" indent="-1371600">
              <a:spcBef>
                <a:spcPts val="0"/>
              </a:spcBef>
              <a:buClr>
                <a:schemeClr val="dk2"/>
              </a:buClr>
              <a:buSzPct val="80000"/>
              <a:buFont typeface="Wingdings"/>
              <a:buChar char="l"/>
              <a:defRPr/>
            </a:pPr>
            <a:r>
              <a:rPr lang="ru-RU"/>
              <a:t>Третий уровень</a:t>
            </a:r>
            <a:endParaRPr/>
          </a:p>
          <a:p>
            <a:pPr marL="1600200" lvl="3" indent="-1828800">
              <a:spcBef>
                <a:spcPts val="0"/>
              </a:spcBef>
              <a:buClr>
                <a:schemeClr val="hlink"/>
              </a:buClr>
              <a:buSzPct val="80000"/>
              <a:buFont typeface="Wingdings"/>
              <a:buChar char="l"/>
              <a:defRPr/>
            </a:pPr>
            <a:r>
              <a:rPr lang="ru-RU"/>
              <a:t>Четвертый уровень</a:t>
            </a:r>
            <a:endParaRPr/>
          </a:p>
          <a:p>
            <a:pPr marL="2057400" lvl="4" indent="-2286000">
              <a:spcBef>
                <a:spcPts val="0"/>
              </a:spcBef>
              <a:buClr>
                <a:schemeClr val="dk1"/>
              </a:buClr>
              <a:buSzPct val="80000"/>
              <a:buFont typeface="Wingdings"/>
              <a:buChar char="l"/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8" name="Rectangle 26" hidden="0"/>
          <p:cNvSpPr>
            <a:spLocks noChangeShapeType="1" noGrp="1"/>
          </p:cNvSpPr>
          <p:nvPr isPhoto="0" userDrawn="0">
            <p:ph type="dt" idx="2" hasCustomPrompt="0"/>
          </p:nvPr>
        </p:nvSpPr>
        <p:spPr bwMode="auto">
          <a:xfrm>
            <a:off x="457200" y="6243637"/>
            <a:ext cx="2133600" cy="457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  <p:sp>
        <p:nvSpPr>
          <p:cNvPr id="29" name="Rectangle 27" hidden="0"/>
          <p:cNvSpPr>
            <a:spLocks noChangeShapeType="1" noGrp="1"/>
          </p:cNvSpPr>
          <p:nvPr isPhoto="0" userDrawn="0">
            <p:ph type="ftr" idx="3" hasCustomPrompt="0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  <p:sp>
        <p:nvSpPr>
          <p:cNvPr id="30" name="Rectangle 28" hidden="0"/>
          <p:cNvSpPr>
            <a:spLocks noChangeShapeType="1" noGrp="1"/>
          </p:cNvSpPr>
          <p:nvPr isPhoto="0" userDrawn="0">
            <p:ph type="sldNum" idx="4" hasCustomPrompt="0"/>
          </p:nvPr>
        </p:nvSpPr>
        <p:spPr bwMode="auto">
          <a:xfrm>
            <a:off x="6553200" y="6243637"/>
            <a:ext cx="2133600" cy="457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0" lvl="0" indent="0" algn="r">
              <a:buNone/>
              <a:defRPr/>
            </a:pPr>
            <a:fld id="{D038279B-FC19-497E-A7D1-5ADD9CAF016F}" type="slidenum">
              <a:rPr lang="ru-RU" sz="1000"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 Sli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2" hidden="0"/>
          <p:cNvGrpSpPr/>
          <p:nvPr isPhoto="0" userDrawn="0"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 hidden="0"/>
            <p:cNvSpPr>
              <a:spLocks noChangeShapeType="1"/>
            </p:cNvSpPr>
            <p:nvPr isPhoto="0" userDrawn="0"/>
          </p:nvSpPr>
          <p:spPr bwMode="auto">
            <a:xfrm>
              <a:off x="5232" y="1"/>
              <a:ext cx="528" cy="4319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rgbClr val="0F0F0F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Rectangle 4" hidden="0"/>
            <p:cNvSpPr>
              <a:spLocks noChangeShapeType="1"/>
            </p:cNvSpPr>
            <p:nvPr isPhoto="0" userDrawn="0"/>
          </p:nvSpPr>
          <p:spPr bwMode="auto">
            <a:xfrm>
              <a:off x="1056" y="0"/>
              <a:ext cx="192" cy="432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Rectangle 5" hidden="0"/>
            <p:cNvSpPr>
              <a:spLocks noChangeShapeType="1"/>
            </p:cNvSpPr>
            <p:nvPr isPhoto="0" userDrawn="0"/>
          </p:nvSpPr>
          <p:spPr bwMode="auto">
            <a:xfrm>
              <a:off x="1728" y="0"/>
              <a:ext cx="432" cy="432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8" name="Rectangle 6" hidden="0"/>
            <p:cNvSpPr>
              <a:spLocks noChangeShapeType="1"/>
            </p:cNvSpPr>
            <p:nvPr isPhoto="0" userDrawn="0"/>
          </p:nvSpPr>
          <p:spPr bwMode="auto">
            <a:xfrm>
              <a:off x="2256" y="0"/>
              <a:ext cx="240" cy="4320"/>
            </a:xfrm>
            <a:prstGeom prst="rect">
              <a:avLst/>
            </a:prstGeom>
            <a:solidFill>
              <a:schemeClr val="lt1"/>
            </a:soli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9" name="Rectangle 7" hidden="0"/>
            <p:cNvSpPr>
              <a:spLocks noChangeShapeType="1"/>
            </p:cNvSpPr>
            <p:nvPr isPhoto="0" userDrawn="0"/>
          </p:nvSpPr>
          <p:spPr bwMode="auto">
            <a:xfrm>
              <a:off x="1344" y="0"/>
              <a:ext cx="384" cy="432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Rectangle 8" hidden="0"/>
            <p:cNvSpPr>
              <a:spLocks noChangeShapeType="1"/>
            </p:cNvSpPr>
            <p:nvPr isPhoto="0" userDrawn="0"/>
          </p:nvSpPr>
          <p:spPr bwMode="auto">
            <a:xfrm>
              <a:off x="480" y="0"/>
              <a:ext cx="576" cy="432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11" name="Rectangle 9" hidden="0"/>
            <p:cNvSpPr>
              <a:spLocks noChangeShapeType="1"/>
            </p:cNvSpPr>
            <p:nvPr isPhoto="0" userDrawn="0"/>
          </p:nvSpPr>
          <p:spPr bwMode="auto">
            <a:xfrm>
              <a:off x="288" y="0"/>
              <a:ext cx="192" cy="432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511B00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12" name="Rectangle 10" hidden="0"/>
            <p:cNvSpPr>
              <a:spLocks noChangeShapeType="1"/>
            </p:cNvSpPr>
            <p:nvPr isPhoto="0" userDrawn="0"/>
          </p:nvSpPr>
          <p:spPr bwMode="auto">
            <a:xfrm>
              <a:off x="0" y="0"/>
              <a:ext cx="288" cy="4320"/>
            </a:xfrm>
            <a:prstGeom prst="rect">
              <a:avLst/>
            </a:prstGeom>
            <a:gradFill>
              <a:gsLst>
                <a:gs pos="0">
                  <a:srgbClr val="4C1900"/>
                </a:gs>
                <a:gs pos="100000">
                  <a:schemeClr val="lt2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Rectangle 11" hidden="0"/>
            <p:cNvSpPr>
              <a:spLocks noChangeShapeType="1"/>
            </p:cNvSpPr>
            <p:nvPr isPhoto="0" userDrawn="0"/>
          </p:nvSpPr>
          <p:spPr bwMode="auto">
            <a:xfrm>
              <a:off x="2160" y="0"/>
              <a:ext cx="240" cy="432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14" name="Rectangle 12" hidden="0"/>
            <p:cNvSpPr>
              <a:spLocks noChangeShapeType="1"/>
            </p:cNvSpPr>
            <p:nvPr isPhoto="0" userDrawn="0"/>
          </p:nvSpPr>
          <p:spPr bwMode="auto">
            <a:xfrm>
              <a:off x="2784" y="0"/>
              <a:ext cx="528" cy="432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15" name="Rectangle 13" hidden="0"/>
            <p:cNvSpPr>
              <a:spLocks noChangeShapeType="1"/>
            </p:cNvSpPr>
            <p:nvPr isPhoto="0" userDrawn="0"/>
          </p:nvSpPr>
          <p:spPr bwMode="auto">
            <a:xfrm>
              <a:off x="1248" y="0"/>
              <a:ext cx="144" cy="4320"/>
            </a:xfrm>
            <a:prstGeom prst="rect">
              <a:avLst/>
            </a:prstGeom>
            <a:solidFill>
              <a:schemeClr val="lt2"/>
            </a:soli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Rectangle 14" hidden="0"/>
            <p:cNvSpPr>
              <a:spLocks noChangeShapeType="1"/>
            </p:cNvSpPr>
            <p:nvPr isPhoto="0" userDrawn="0"/>
          </p:nvSpPr>
          <p:spPr bwMode="auto">
            <a:xfrm>
              <a:off x="3299" y="0"/>
              <a:ext cx="252" cy="4320"/>
            </a:xfrm>
            <a:prstGeom prst="rect">
              <a:avLst/>
            </a:prstGeom>
            <a:solidFill>
              <a:schemeClr val="lt2"/>
            </a:soli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Rectangle 15" hidden="0"/>
            <p:cNvSpPr>
              <a:spLocks noChangeShapeType="1"/>
            </p:cNvSpPr>
            <p:nvPr isPhoto="0" userDrawn="0"/>
          </p:nvSpPr>
          <p:spPr bwMode="auto">
            <a:xfrm>
              <a:off x="4656" y="0"/>
              <a:ext cx="144" cy="432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5D1F00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Rectangle 16" hidden="0"/>
            <p:cNvSpPr>
              <a:spLocks noChangeShapeType="1"/>
            </p:cNvSpPr>
            <p:nvPr isPhoto="0" userDrawn="0"/>
          </p:nvSpPr>
          <p:spPr bwMode="auto">
            <a:xfrm>
              <a:off x="4608" y="0"/>
              <a:ext cx="672" cy="432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19" name="Rectangle 17" hidden="0"/>
            <p:cNvSpPr>
              <a:spLocks noChangeShapeType="1"/>
            </p:cNvSpPr>
            <p:nvPr isPhoto="0" userDrawn="0"/>
          </p:nvSpPr>
          <p:spPr bwMode="auto">
            <a:xfrm>
              <a:off x="3504" y="0"/>
              <a:ext cx="624" cy="432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20" name="Rectangle 18" hidden="0"/>
            <p:cNvSpPr>
              <a:spLocks noChangeShapeType="1"/>
            </p:cNvSpPr>
            <p:nvPr isPhoto="0" userDrawn="0"/>
          </p:nvSpPr>
          <p:spPr bwMode="auto">
            <a:xfrm>
              <a:off x="3840" y="0"/>
              <a:ext cx="528" cy="432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21" name="Rectangle 19" hidden="0"/>
            <p:cNvSpPr>
              <a:spLocks noChangeShapeType="1"/>
            </p:cNvSpPr>
            <p:nvPr isPhoto="0" userDrawn="0"/>
          </p:nvSpPr>
          <p:spPr bwMode="auto">
            <a:xfrm>
              <a:off x="4368" y="0"/>
              <a:ext cx="240" cy="432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5D1F00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22" name="Rectangle 20" hidden="0"/>
            <p:cNvSpPr>
              <a:spLocks noChangeShapeType="1"/>
            </p:cNvSpPr>
            <p:nvPr isPhoto="0" userDrawn="0"/>
          </p:nvSpPr>
          <p:spPr bwMode="auto">
            <a:xfrm>
              <a:off x="2679" y="0"/>
              <a:ext cx="152" cy="432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23" name="Rectangle 21" hidden="0"/>
            <p:cNvSpPr>
              <a:spLocks noChangeShapeType="1"/>
            </p:cNvSpPr>
            <p:nvPr isPhoto="0" userDrawn="0"/>
          </p:nvSpPr>
          <p:spPr bwMode="auto">
            <a:xfrm>
              <a:off x="2366" y="0"/>
              <a:ext cx="336" cy="432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0" scaled="1"/>
            </a:gra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/>
            </a:p>
          </p:txBody>
        </p:sp>
        <p:sp>
          <p:nvSpPr>
            <p:cNvPr id="24" name="Freeform 22" hidden="0"/>
            <p:cNvSpPr>
              <a:spLocks noChangeShapeType="1"/>
            </p:cNvSpPr>
            <p:nvPr isPhoto="0" userDrawn="0"/>
          </p:nvSpPr>
          <p:spPr bwMode="auto">
            <a:xfrm>
              <a:off x="1" y="3875"/>
              <a:ext cx="5760" cy="445"/>
            </a:xfrm>
            <a:custGeom>
              <a:avLst/>
              <a:gdLst>
                <a:gd name="gd0" fmla="val 65536"/>
                <a:gd name="gd1" fmla="val 5760"/>
                <a:gd name="gd2" fmla="val 445"/>
                <a:gd name="gd3" fmla="val 5760"/>
                <a:gd name="gd4" fmla="val 76"/>
                <a:gd name="gd5" fmla="val 5730"/>
                <a:gd name="gd6" fmla="val 81"/>
                <a:gd name="gd7" fmla="val 5700"/>
                <a:gd name="gd8" fmla="val 86"/>
                <a:gd name="gd9" fmla="val 5646"/>
                <a:gd name="gd10" fmla="val 91"/>
                <a:gd name="gd11" fmla="val 5592"/>
                <a:gd name="gd12" fmla="val 91"/>
                <a:gd name="gd13" fmla="val 5544"/>
                <a:gd name="gd14" fmla="val 91"/>
                <a:gd name="gd15" fmla="val 5508"/>
                <a:gd name="gd16" fmla="val 86"/>
                <a:gd name="gd17" fmla="val 5490"/>
                <a:gd name="gd18" fmla="val 86"/>
                <a:gd name="gd19" fmla="val 5478"/>
                <a:gd name="gd20" fmla="val 81"/>
                <a:gd name="gd21" fmla="val 5466"/>
                <a:gd name="gd22" fmla="val 76"/>
                <a:gd name="gd23" fmla="val 5454"/>
                <a:gd name="gd24" fmla="val 76"/>
                <a:gd name="gd25" fmla="val 5454"/>
                <a:gd name="gd26" fmla="val 70"/>
                <a:gd name="gd27" fmla="val 5448"/>
                <a:gd name="gd28" fmla="val 70"/>
                <a:gd name="gd29" fmla="val 5448"/>
                <a:gd name="gd30" fmla="val 65"/>
                <a:gd name="gd31" fmla="val 5448"/>
                <a:gd name="gd32" fmla="val 60"/>
                <a:gd name="gd33" fmla="val 5448"/>
                <a:gd name="gd34" fmla="val 55"/>
                <a:gd name="gd35" fmla="val 5442"/>
                <a:gd name="gd36" fmla="val 50"/>
                <a:gd name="gd37" fmla="val 5442"/>
                <a:gd name="gd38" fmla="val 44"/>
                <a:gd name="gd39" fmla="val 5436"/>
                <a:gd name="gd40" fmla="val 39"/>
                <a:gd name="gd41" fmla="val 5424"/>
                <a:gd name="gd42" fmla="val 34"/>
                <a:gd name="gd43" fmla="val 5418"/>
                <a:gd name="gd44" fmla="val 29"/>
                <a:gd name="gd45" fmla="val 5414"/>
                <a:gd name="gd46" fmla="val 18"/>
                <a:gd name="gd47" fmla="val 5401"/>
                <a:gd name="gd48" fmla="val 16"/>
                <a:gd name="gd49" fmla="val 5386"/>
                <a:gd name="gd50" fmla="val 10"/>
                <a:gd name="gd51" fmla="val 5368"/>
                <a:gd name="gd52" fmla="val 7"/>
                <a:gd name="gd53" fmla="val 5332"/>
                <a:gd name="gd54" fmla="val 7"/>
                <a:gd name="gd55" fmla="val 5246"/>
                <a:gd name="gd56" fmla="val 10"/>
                <a:gd name="gd57" fmla="val 5144"/>
                <a:gd name="gd58" fmla="val 7"/>
                <a:gd name="gd59" fmla="val 5090"/>
                <a:gd name="gd60" fmla="val 16"/>
                <a:gd name="gd61" fmla="val 5051"/>
                <a:gd name="gd62" fmla="val 22"/>
                <a:gd name="gd63" fmla="val 5036"/>
                <a:gd name="gd64" fmla="val 30"/>
                <a:gd name="gd65" fmla="val 5022"/>
                <a:gd name="gd66" fmla="val 39"/>
                <a:gd name="gd67" fmla="val 5010"/>
                <a:gd name="gd68" fmla="val 44"/>
                <a:gd name="gd69" fmla="val 4986"/>
                <a:gd name="gd70" fmla="val 55"/>
                <a:gd name="gd71" fmla="val 4950"/>
                <a:gd name="gd72" fmla="val 70"/>
                <a:gd name="gd73" fmla="val 4920"/>
                <a:gd name="gd74" fmla="val 86"/>
                <a:gd name="gd75" fmla="val 4884"/>
                <a:gd name="gd76" fmla="val 96"/>
                <a:gd name="gd77" fmla="val 4854"/>
                <a:gd name="gd78" fmla="val 102"/>
                <a:gd name="gd79" fmla="val 4824"/>
                <a:gd name="gd80" fmla="val 107"/>
                <a:gd name="gd81" fmla="val 4794"/>
                <a:gd name="gd82" fmla="val 112"/>
                <a:gd name="gd83" fmla="val 4764"/>
                <a:gd name="gd84" fmla="val 112"/>
                <a:gd name="gd85" fmla="val 4740"/>
                <a:gd name="gd86" fmla="val 112"/>
                <a:gd name="gd87" fmla="val 4716"/>
                <a:gd name="gd88" fmla="val 107"/>
                <a:gd name="gd89" fmla="val 4698"/>
                <a:gd name="gd90" fmla="val 102"/>
                <a:gd name="gd91" fmla="val 4674"/>
                <a:gd name="gd92" fmla="val 96"/>
                <a:gd name="gd93" fmla="val 4662"/>
                <a:gd name="gd94" fmla="val 91"/>
                <a:gd name="gd95" fmla="val 4644"/>
                <a:gd name="gd96" fmla="val 86"/>
                <a:gd name="gd97" fmla="val 4631"/>
                <a:gd name="gd98" fmla="val 66"/>
                <a:gd name="gd99" fmla="val 4617"/>
                <a:gd name="gd100" fmla="val 42"/>
                <a:gd name="gd101" fmla="val 4598"/>
                <a:gd name="gd102" fmla="val 25"/>
                <a:gd name="gd103" fmla="val 4584"/>
                <a:gd name="gd104" fmla="val 13"/>
                <a:gd name="gd105" fmla="val 4565"/>
                <a:gd name="gd106" fmla="val 4"/>
                <a:gd name="gd107" fmla="val 4535"/>
                <a:gd name="gd108" fmla="val 3"/>
                <a:gd name="gd109" fmla="val 4514"/>
                <a:gd name="gd110" fmla="val 9"/>
                <a:gd name="gd111" fmla="val 4494"/>
                <a:gd name="gd112" fmla="val 18"/>
                <a:gd name="gd113" fmla="val 4471"/>
                <a:gd name="gd114" fmla="val 23"/>
                <a:gd name="gd115" fmla="val 4440"/>
                <a:gd name="gd116" fmla="val 29"/>
                <a:gd name="gd117" fmla="val 4410"/>
                <a:gd name="gd118" fmla="val 39"/>
                <a:gd name="gd119" fmla="val 4374"/>
                <a:gd name="gd120" fmla="val 50"/>
                <a:gd name="gd121" fmla="val 4332"/>
                <a:gd name="gd122" fmla="val 60"/>
                <a:gd name="gd123" fmla="val 4284"/>
                <a:gd name="gd124" fmla="val 76"/>
                <a:gd name="gd125" fmla="val 4236"/>
                <a:gd name="gd126" fmla="val 81"/>
                <a:gd name="gd127" fmla="val 4183"/>
                <a:gd name="gd128" fmla="val 91"/>
                <a:gd name="gd129" fmla="val 4128"/>
                <a:gd name="gd130" fmla="val 96"/>
                <a:gd name="gd131" fmla="val 4074"/>
                <a:gd name="gd132" fmla="val 102"/>
                <a:gd name="gd133" fmla="val 4020"/>
                <a:gd name="gd134" fmla="val 102"/>
                <a:gd name="gd135" fmla="val 3966"/>
                <a:gd name="gd136" fmla="val 102"/>
                <a:gd name="gd137" fmla="val 3912"/>
                <a:gd name="gd138" fmla="val 102"/>
                <a:gd name="gd139" fmla="val 3858"/>
                <a:gd name="gd140" fmla="val 102"/>
                <a:gd name="gd141" fmla="val 3810"/>
                <a:gd name="gd142" fmla="val 102"/>
                <a:gd name="gd143" fmla="val 3762"/>
                <a:gd name="gd144" fmla="val 96"/>
                <a:gd name="gd145" fmla="val 3726"/>
                <a:gd name="gd146" fmla="val 91"/>
                <a:gd name="gd147" fmla="val 3684"/>
                <a:gd name="gd148" fmla="val 81"/>
                <a:gd name="gd149" fmla="val 3654"/>
                <a:gd name="gd150" fmla="val 76"/>
                <a:gd name="gd151" fmla="val 3642"/>
                <a:gd name="gd152" fmla="val 70"/>
                <a:gd name="gd153" fmla="val 3630"/>
                <a:gd name="gd154" fmla="val 65"/>
                <a:gd name="gd155" fmla="val 3612"/>
                <a:gd name="gd156" fmla="val 60"/>
                <a:gd name="gd157" fmla="val 3594"/>
                <a:gd name="gd158" fmla="val 50"/>
                <a:gd name="gd159" fmla="val 3576"/>
                <a:gd name="gd160" fmla="val 50"/>
                <a:gd name="gd161" fmla="val 3558"/>
                <a:gd name="gd162" fmla="val 44"/>
                <a:gd name="gd163" fmla="val 3540"/>
                <a:gd name="gd164" fmla="val 44"/>
                <a:gd name="gd165" fmla="val 3528"/>
                <a:gd name="gd166" fmla="val 44"/>
                <a:gd name="gd167" fmla="val 3516"/>
                <a:gd name="gd168" fmla="val 50"/>
                <a:gd name="gd169" fmla="val 3504"/>
                <a:gd name="gd170" fmla="val 50"/>
                <a:gd name="gd171" fmla="val 3492"/>
                <a:gd name="gd172" fmla="val 55"/>
                <a:gd name="gd173" fmla="val 3480"/>
                <a:gd name="gd174" fmla="val 55"/>
                <a:gd name="gd175" fmla="val 3468"/>
                <a:gd name="gd176" fmla="val 65"/>
                <a:gd name="gd177" fmla="val 3456"/>
                <a:gd name="gd178" fmla="val 70"/>
                <a:gd name="gd179" fmla="val 3450"/>
                <a:gd name="gd180" fmla="val 70"/>
                <a:gd name="gd181" fmla="val 3420"/>
                <a:gd name="gd182" fmla="val 76"/>
                <a:gd name="gd183" fmla="val 3330"/>
                <a:gd name="gd184" fmla="val 81"/>
                <a:gd name="gd185" fmla="val 3204"/>
                <a:gd name="gd186" fmla="val 91"/>
                <a:gd name="gd187" fmla="val 3126"/>
                <a:gd name="gd188" fmla="val 102"/>
                <a:gd name="gd189" fmla="val 3048"/>
                <a:gd name="gd190" fmla="val 112"/>
                <a:gd name="gd191" fmla="val 2970"/>
                <a:gd name="gd192" fmla="val 123"/>
                <a:gd name="gd193" fmla="val 2904"/>
                <a:gd name="gd194" fmla="val 128"/>
                <a:gd name="gd195" fmla="val 2868"/>
                <a:gd name="gd196" fmla="val 128"/>
                <a:gd name="gd197" fmla="val 2844"/>
                <a:gd name="gd198" fmla="val 128"/>
                <a:gd name="gd199" fmla="val 2814"/>
                <a:gd name="gd200" fmla="val 128"/>
                <a:gd name="gd201" fmla="val 2790"/>
                <a:gd name="gd202" fmla="val 128"/>
                <a:gd name="gd203" fmla="val 2766"/>
                <a:gd name="gd204" fmla="val 123"/>
                <a:gd name="gd205" fmla="val 2742"/>
                <a:gd name="gd206" fmla="val 117"/>
                <a:gd name="gd207" fmla="val 2724"/>
                <a:gd name="gd208" fmla="val 112"/>
                <a:gd name="gd209" fmla="val 2706"/>
                <a:gd name="gd210" fmla="val 107"/>
                <a:gd name="gd211" fmla="val 2704"/>
                <a:gd name="gd212" fmla="val 83"/>
                <a:gd name="gd213" fmla="val 2710"/>
                <a:gd name="gd214" fmla="val 56"/>
                <a:gd name="gd215" fmla="val 2710"/>
                <a:gd name="gd216" fmla="val 36"/>
                <a:gd name="gd217" fmla="val 2696"/>
                <a:gd name="gd218" fmla="val 25"/>
                <a:gd name="gd219" fmla="val 2672"/>
                <a:gd name="gd220" fmla="val 36"/>
                <a:gd name="gd221" fmla="val 2658"/>
                <a:gd name="gd222" fmla="val 50"/>
                <a:gd name="gd223" fmla="val 2638"/>
                <a:gd name="gd224" fmla="val 60"/>
                <a:gd name="gd225" fmla="val 2614"/>
                <a:gd name="gd226" fmla="val 76"/>
                <a:gd name="gd227" fmla="val 2590"/>
                <a:gd name="gd228" fmla="val 84"/>
                <a:gd name="gd229" fmla="val 2558"/>
                <a:gd name="gd230" fmla="val 95"/>
                <a:gd name="gd231" fmla="val 2536"/>
                <a:gd name="gd232" fmla="val 98"/>
                <a:gd name="gd233" fmla="val 2508"/>
                <a:gd name="gd234" fmla="val 102"/>
                <a:gd name="gd235" fmla="val 2478"/>
                <a:gd name="gd236" fmla="val 105"/>
                <a:gd name="gd237" fmla="val 2444"/>
                <a:gd name="gd238" fmla="val 109"/>
                <a:gd name="gd239" fmla="val 2410"/>
                <a:gd name="gd240" fmla="val 110"/>
                <a:gd name="gd241" fmla="val 2374"/>
                <a:gd name="gd242" fmla="val 107"/>
                <a:gd name="gd243" fmla="val 2348"/>
                <a:gd name="gd244" fmla="val 103"/>
                <a:gd name="gd245" fmla="val 2322"/>
                <a:gd name="gd246" fmla="val 91"/>
                <a:gd name="gd247" fmla="val 2304"/>
                <a:gd name="gd248" fmla="val 86"/>
                <a:gd name="gd249" fmla="val 2292"/>
                <a:gd name="gd250" fmla="val 81"/>
                <a:gd name="gd251" fmla="val 2286"/>
                <a:gd name="gd252" fmla="val 76"/>
                <a:gd name="gd253" fmla="val 2274"/>
                <a:gd name="gd254" fmla="val 70"/>
                <a:gd name="gd255" fmla="val 2268"/>
                <a:gd name="gd256" fmla="val 65"/>
                <a:gd name="gd257" fmla="val 2246"/>
                <a:gd name="gd258" fmla="val 18"/>
                <a:gd name="gd259" fmla="val 2224"/>
                <a:gd name="gd260" fmla="val 0"/>
                <a:gd name="gd261" fmla="val 2185"/>
                <a:gd name="gd262" fmla="val 3"/>
                <a:gd name="gd263" fmla="val 2156"/>
                <a:gd name="gd264" fmla="val 16"/>
                <a:gd name="gd265" fmla="val 2126"/>
                <a:gd name="gd266" fmla="val 22"/>
                <a:gd name="gd267" fmla="val 2081"/>
                <a:gd name="gd268" fmla="val 49"/>
                <a:gd name="gd269" fmla="val 2048"/>
                <a:gd name="gd270" fmla="val 64"/>
                <a:gd name="gd271" fmla="val 2018"/>
                <a:gd name="gd272" fmla="val 76"/>
                <a:gd name="gd273" fmla="val 1986"/>
                <a:gd name="gd274" fmla="val 96"/>
                <a:gd name="gd275" fmla="val 1896"/>
                <a:gd name="gd276" fmla="val 102"/>
                <a:gd name="gd277" fmla="val 1794"/>
                <a:gd name="gd278" fmla="val 102"/>
                <a:gd name="gd279" fmla="val 1692"/>
                <a:gd name="gd280" fmla="val 102"/>
                <a:gd name="gd281" fmla="val 1644"/>
                <a:gd name="gd282" fmla="val 102"/>
                <a:gd name="gd283" fmla="val 1602"/>
                <a:gd name="gd284" fmla="val 96"/>
                <a:gd name="gd285" fmla="val 1560"/>
                <a:gd name="gd286" fmla="val 91"/>
                <a:gd name="gd287" fmla="val 1524"/>
                <a:gd name="gd288" fmla="val 86"/>
                <a:gd name="gd289" fmla="val 1506"/>
                <a:gd name="gd290" fmla="val 86"/>
                <a:gd name="gd291" fmla="val 1494"/>
                <a:gd name="gd292" fmla="val 81"/>
                <a:gd name="gd293" fmla="val 1482"/>
                <a:gd name="gd294" fmla="val 76"/>
                <a:gd name="gd295" fmla="val 1476"/>
                <a:gd name="gd296" fmla="val 70"/>
                <a:gd name="gd297" fmla="val 1458"/>
                <a:gd name="gd298" fmla="val 65"/>
                <a:gd name="gd299" fmla="val 1440"/>
                <a:gd name="gd300" fmla="val 55"/>
                <a:gd name="gd301" fmla="val 1428"/>
                <a:gd name="gd302" fmla="val 50"/>
                <a:gd name="gd303" fmla="val 1410"/>
                <a:gd name="gd304" fmla="val 50"/>
                <a:gd name="gd305" fmla="val 1398"/>
                <a:gd name="gd306" fmla="val 44"/>
                <a:gd name="gd307" fmla="val 1386"/>
                <a:gd name="gd308" fmla="val 44"/>
                <a:gd name="gd309" fmla="val 1374"/>
                <a:gd name="gd310" fmla="val 44"/>
                <a:gd name="gd311" fmla="val 1356"/>
                <a:gd name="gd312" fmla="val 44"/>
                <a:gd name="gd313" fmla="val 1344"/>
                <a:gd name="gd314" fmla="val 44"/>
                <a:gd name="gd315" fmla="val 1332"/>
                <a:gd name="gd316" fmla="val 50"/>
                <a:gd name="gd317" fmla="val 1308"/>
                <a:gd name="gd318" fmla="val 55"/>
                <a:gd name="gd319" fmla="val 1260"/>
                <a:gd name="gd320" fmla="val 70"/>
                <a:gd name="gd321" fmla="val 1218"/>
                <a:gd name="gd322" fmla="val 86"/>
                <a:gd name="gd323" fmla="val 1176"/>
                <a:gd name="gd324" fmla="val 96"/>
                <a:gd name="gd325" fmla="val 1140"/>
                <a:gd name="gd326" fmla="val 107"/>
                <a:gd name="gd327" fmla="val 1098"/>
                <a:gd name="gd328" fmla="val 117"/>
                <a:gd name="gd329" fmla="val 1062"/>
                <a:gd name="gd330" fmla="val 128"/>
                <a:gd name="gd331" fmla="val 1020"/>
                <a:gd name="gd332" fmla="val 133"/>
                <a:gd name="gd333" fmla="val 948"/>
                <a:gd name="gd334" fmla="val 143"/>
                <a:gd name="gd335" fmla="val 882"/>
                <a:gd name="gd336" fmla="val 149"/>
                <a:gd name="gd337" fmla="val 822"/>
                <a:gd name="gd338" fmla="val 149"/>
                <a:gd name="gd339" fmla="val 762"/>
                <a:gd name="gd340" fmla="val 143"/>
                <a:gd name="gd341" fmla="val 708"/>
                <a:gd name="gd342" fmla="val 138"/>
                <a:gd name="gd343" fmla="val 654"/>
                <a:gd name="gd344" fmla="val 128"/>
                <a:gd name="gd345" fmla="val 612"/>
                <a:gd name="gd346" fmla="val 117"/>
                <a:gd name="gd347" fmla="val 570"/>
                <a:gd name="gd348" fmla="val 107"/>
                <a:gd name="gd349" fmla="val 534"/>
                <a:gd name="gd350" fmla="val 96"/>
                <a:gd name="gd351" fmla="val 504"/>
                <a:gd name="gd352" fmla="val 86"/>
                <a:gd name="gd353" fmla="val 480"/>
                <a:gd name="gd354" fmla="val 76"/>
                <a:gd name="gd355" fmla="val 462"/>
                <a:gd name="gd356" fmla="val 65"/>
                <a:gd name="gd357" fmla="val 444"/>
                <a:gd name="gd358" fmla="val 55"/>
                <a:gd name="gd359" fmla="val 426"/>
                <a:gd name="gd360" fmla="val 44"/>
                <a:gd name="gd361" fmla="val 408"/>
                <a:gd name="gd362" fmla="val 34"/>
                <a:gd name="gd363" fmla="val 402"/>
                <a:gd name="gd364" fmla="val 34"/>
                <a:gd name="gd365" fmla="val 396"/>
                <a:gd name="gd366" fmla="val 34"/>
                <a:gd name="gd367" fmla="val 390"/>
                <a:gd name="gd368" fmla="val 34"/>
                <a:gd name="gd369" fmla="val 384"/>
                <a:gd name="gd370" fmla="val 34"/>
                <a:gd name="gd371" fmla="val 378"/>
                <a:gd name="gd372" fmla="val 39"/>
                <a:gd name="gd373" fmla="val 372"/>
                <a:gd name="gd374" fmla="val 44"/>
                <a:gd name="gd375" fmla="val 360"/>
                <a:gd name="gd376" fmla="val 55"/>
                <a:gd name="gd377" fmla="val 348"/>
                <a:gd name="gd378" fmla="val 65"/>
                <a:gd name="gd379" fmla="val 342"/>
                <a:gd name="gd380" fmla="val 70"/>
                <a:gd name="gd381" fmla="val 336"/>
                <a:gd name="gd382" fmla="val 76"/>
                <a:gd name="gd383" fmla="val 324"/>
                <a:gd name="gd384" fmla="val 86"/>
                <a:gd name="gd385" fmla="val 306"/>
                <a:gd name="gd386" fmla="val 91"/>
                <a:gd name="gd387" fmla="val 288"/>
                <a:gd name="gd388" fmla="val 96"/>
                <a:gd name="gd389" fmla="val 264"/>
                <a:gd name="gd390" fmla="val 102"/>
                <a:gd name="gd391" fmla="val 240"/>
                <a:gd name="gd392" fmla="val 107"/>
                <a:gd name="gd393" fmla="val 216"/>
                <a:gd name="gd394" fmla="val 112"/>
                <a:gd name="gd395" fmla="val 192"/>
                <a:gd name="gd396" fmla="val 112"/>
                <a:gd name="gd397" fmla="val 168"/>
                <a:gd name="gd398" fmla="val 117"/>
                <a:gd name="gd399" fmla="val 145"/>
                <a:gd name="gd400" fmla="val 117"/>
                <a:gd name="gd401" fmla="val 120"/>
                <a:gd name="gd402" fmla="val 117"/>
                <a:gd name="gd403" fmla="val 90"/>
                <a:gd name="gd404" fmla="val 112"/>
                <a:gd name="gd405" fmla="val 66"/>
                <a:gd name="gd406" fmla="val 112"/>
                <a:gd name="gd407" fmla="val 42"/>
                <a:gd name="gd408" fmla="val 107"/>
                <a:gd name="gd409" fmla="val 24"/>
                <a:gd name="gd410" fmla="val 102"/>
                <a:gd name="gd411" fmla="val 0"/>
                <a:gd name="gd412" fmla="val 96"/>
                <a:gd name="gd413" fmla="val 0"/>
                <a:gd name="gd414" fmla="val 445"/>
                <a:gd name="gd415" fmla="val 5760"/>
                <a:gd name="gd416" fmla="val 445"/>
                <a:gd name="gd417" fmla="*/ w 0 5760"/>
                <a:gd name="gd418" fmla="*/ h 0 445"/>
                <a:gd name="gd419" fmla="*/ w 21600 5760"/>
                <a:gd name="gd420" fmla="*/ h 21600 445"/>
              </a:gdLst>
              <a:ahLst/>
              <a:cxnLst/>
              <a:rect l="gd417" t="gd418" r="gd419" b="gd420"/>
              <a:pathLst>
                <a:path w="5760" h="445" fill="norm" stroke="1" extrusionOk="0">
                  <a:moveTo>
                    <a:pt x="gd1" y="gd2"/>
                  </a:moveTo>
                  <a:lnTo>
                    <a:pt x="gd3" y="gd4"/>
                  </a:lnTo>
                  <a:lnTo>
                    <a:pt x="gd5" y="gd6"/>
                  </a:lnTo>
                  <a:lnTo>
                    <a:pt x="gd7" y="gd8"/>
                  </a:lnTo>
                  <a:lnTo>
                    <a:pt x="gd9" y="gd10"/>
                  </a:lnTo>
                  <a:lnTo>
                    <a:pt x="gd11" y="gd12"/>
                  </a:lnTo>
                  <a:lnTo>
                    <a:pt x="gd13" y="gd14"/>
                  </a:lnTo>
                  <a:lnTo>
                    <a:pt x="gd15" y="gd16"/>
                  </a:lnTo>
                  <a:lnTo>
                    <a:pt x="gd17" y="gd18"/>
                  </a:lnTo>
                  <a:lnTo>
                    <a:pt x="gd19" y="gd20"/>
                  </a:lnTo>
                  <a:lnTo>
                    <a:pt x="gd21" y="gd22"/>
                  </a:lnTo>
                  <a:lnTo>
                    <a:pt x="gd23" y="gd24"/>
                  </a:lnTo>
                  <a:lnTo>
                    <a:pt x="gd25" y="gd26"/>
                  </a:lnTo>
                  <a:lnTo>
                    <a:pt x="gd27" y="gd28"/>
                  </a:lnTo>
                  <a:lnTo>
                    <a:pt x="gd29" y="gd30"/>
                  </a:lnTo>
                  <a:lnTo>
                    <a:pt x="gd31" y="gd32"/>
                  </a:lnTo>
                  <a:lnTo>
                    <a:pt x="gd33" y="gd34"/>
                  </a:lnTo>
                  <a:lnTo>
                    <a:pt x="gd35" y="gd36"/>
                  </a:lnTo>
                  <a:lnTo>
                    <a:pt x="gd37" y="gd38"/>
                  </a:lnTo>
                  <a:lnTo>
                    <a:pt x="gd39" y="gd40"/>
                  </a:lnTo>
                  <a:lnTo>
                    <a:pt x="gd41" y="gd42"/>
                  </a:lnTo>
                  <a:lnTo>
                    <a:pt x="gd43" y="gd44"/>
                  </a:lnTo>
                  <a:lnTo>
                    <a:pt x="gd45" y="gd46"/>
                  </a:lnTo>
                  <a:lnTo>
                    <a:pt x="gd47" y="gd48"/>
                  </a:lnTo>
                  <a:lnTo>
                    <a:pt x="gd49" y="gd50"/>
                  </a:lnTo>
                  <a:lnTo>
                    <a:pt x="gd51" y="gd52"/>
                  </a:lnTo>
                  <a:lnTo>
                    <a:pt x="gd53" y="gd54"/>
                  </a:lnTo>
                  <a:lnTo>
                    <a:pt x="gd55" y="gd56"/>
                  </a:lnTo>
                  <a:lnTo>
                    <a:pt x="gd57" y="gd58"/>
                  </a:lnTo>
                  <a:lnTo>
                    <a:pt x="gd59" y="gd60"/>
                  </a:lnTo>
                  <a:lnTo>
                    <a:pt x="gd61" y="gd62"/>
                  </a:lnTo>
                  <a:lnTo>
                    <a:pt x="gd63" y="gd64"/>
                  </a:lnTo>
                  <a:lnTo>
                    <a:pt x="gd65" y="gd66"/>
                  </a:lnTo>
                  <a:lnTo>
                    <a:pt x="gd67" y="gd68"/>
                  </a:lnTo>
                  <a:lnTo>
                    <a:pt x="gd69" y="gd70"/>
                  </a:lnTo>
                  <a:lnTo>
                    <a:pt x="gd71" y="gd72"/>
                  </a:lnTo>
                  <a:lnTo>
                    <a:pt x="gd73" y="gd74"/>
                  </a:lnTo>
                  <a:lnTo>
                    <a:pt x="gd75" y="gd76"/>
                  </a:lnTo>
                  <a:lnTo>
                    <a:pt x="gd77" y="gd78"/>
                  </a:lnTo>
                  <a:lnTo>
                    <a:pt x="gd79" y="gd80"/>
                  </a:lnTo>
                  <a:lnTo>
                    <a:pt x="gd81" y="gd82"/>
                  </a:lnTo>
                  <a:lnTo>
                    <a:pt x="gd83" y="gd84"/>
                  </a:lnTo>
                  <a:lnTo>
                    <a:pt x="gd85" y="gd86"/>
                  </a:lnTo>
                  <a:lnTo>
                    <a:pt x="gd87" y="gd88"/>
                  </a:lnTo>
                  <a:lnTo>
                    <a:pt x="gd89" y="gd90"/>
                  </a:lnTo>
                  <a:lnTo>
                    <a:pt x="gd91" y="gd92"/>
                  </a:lnTo>
                  <a:lnTo>
                    <a:pt x="gd93" y="gd94"/>
                  </a:lnTo>
                  <a:lnTo>
                    <a:pt x="gd95" y="gd96"/>
                  </a:lnTo>
                  <a:lnTo>
                    <a:pt x="gd97" y="gd98"/>
                  </a:lnTo>
                  <a:lnTo>
                    <a:pt x="gd99" y="gd100"/>
                  </a:lnTo>
                  <a:lnTo>
                    <a:pt x="gd101" y="gd102"/>
                  </a:lnTo>
                  <a:lnTo>
                    <a:pt x="gd103" y="gd104"/>
                  </a:lnTo>
                  <a:lnTo>
                    <a:pt x="gd105" y="gd106"/>
                  </a:lnTo>
                  <a:lnTo>
                    <a:pt x="gd107" y="gd108"/>
                  </a:lnTo>
                  <a:lnTo>
                    <a:pt x="gd109" y="gd110"/>
                  </a:lnTo>
                  <a:lnTo>
                    <a:pt x="gd111" y="gd112"/>
                  </a:lnTo>
                  <a:lnTo>
                    <a:pt x="gd113" y="gd114"/>
                  </a:lnTo>
                  <a:lnTo>
                    <a:pt x="gd115" y="gd116"/>
                  </a:lnTo>
                  <a:lnTo>
                    <a:pt x="gd117" y="gd118"/>
                  </a:lnTo>
                  <a:lnTo>
                    <a:pt x="gd119" y="gd120"/>
                  </a:lnTo>
                  <a:lnTo>
                    <a:pt x="gd121" y="gd122"/>
                  </a:lnTo>
                  <a:lnTo>
                    <a:pt x="gd123" y="gd124"/>
                  </a:lnTo>
                  <a:lnTo>
                    <a:pt x="gd125" y="gd126"/>
                  </a:lnTo>
                  <a:lnTo>
                    <a:pt x="gd127" y="gd128"/>
                  </a:lnTo>
                  <a:lnTo>
                    <a:pt x="gd129" y="gd130"/>
                  </a:lnTo>
                  <a:lnTo>
                    <a:pt x="gd131" y="gd132"/>
                  </a:lnTo>
                  <a:lnTo>
                    <a:pt x="gd133" y="gd134"/>
                  </a:lnTo>
                  <a:lnTo>
                    <a:pt x="gd135" y="gd136"/>
                  </a:lnTo>
                  <a:lnTo>
                    <a:pt x="gd137" y="gd138"/>
                  </a:lnTo>
                  <a:lnTo>
                    <a:pt x="gd139" y="gd140"/>
                  </a:lnTo>
                  <a:lnTo>
                    <a:pt x="gd141" y="gd142"/>
                  </a:lnTo>
                  <a:lnTo>
                    <a:pt x="gd143" y="gd144"/>
                  </a:lnTo>
                  <a:lnTo>
                    <a:pt x="gd145" y="gd146"/>
                  </a:lnTo>
                  <a:lnTo>
                    <a:pt x="gd147" y="gd148"/>
                  </a:lnTo>
                  <a:lnTo>
                    <a:pt x="gd149" y="gd150"/>
                  </a:lnTo>
                  <a:lnTo>
                    <a:pt x="gd151" y="gd152"/>
                  </a:lnTo>
                  <a:lnTo>
                    <a:pt x="gd153" y="gd154"/>
                  </a:lnTo>
                  <a:lnTo>
                    <a:pt x="gd155" y="gd156"/>
                  </a:lnTo>
                  <a:lnTo>
                    <a:pt x="gd157" y="gd158"/>
                  </a:lnTo>
                  <a:lnTo>
                    <a:pt x="gd159" y="gd160"/>
                  </a:lnTo>
                  <a:lnTo>
                    <a:pt x="gd161" y="gd162"/>
                  </a:lnTo>
                  <a:lnTo>
                    <a:pt x="gd163" y="gd164"/>
                  </a:lnTo>
                  <a:lnTo>
                    <a:pt x="gd165" y="gd166"/>
                  </a:lnTo>
                  <a:lnTo>
                    <a:pt x="gd167" y="gd168"/>
                  </a:lnTo>
                  <a:lnTo>
                    <a:pt x="gd169" y="gd170"/>
                  </a:lnTo>
                  <a:lnTo>
                    <a:pt x="gd171" y="gd172"/>
                  </a:lnTo>
                  <a:lnTo>
                    <a:pt x="gd173" y="gd174"/>
                  </a:lnTo>
                  <a:lnTo>
                    <a:pt x="gd175" y="gd176"/>
                  </a:lnTo>
                  <a:lnTo>
                    <a:pt x="gd177" y="gd178"/>
                  </a:lnTo>
                  <a:lnTo>
                    <a:pt x="gd179" y="gd180"/>
                  </a:lnTo>
                  <a:lnTo>
                    <a:pt x="gd181" y="gd182"/>
                  </a:lnTo>
                  <a:lnTo>
                    <a:pt x="gd183" y="gd184"/>
                  </a:lnTo>
                  <a:lnTo>
                    <a:pt x="gd185" y="gd186"/>
                  </a:lnTo>
                  <a:lnTo>
                    <a:pt x="gd187" y="gd188"/>
                  </a:lnTo>
                  <a:lnTo>
                    <a:pt x="gd189" y="gd190"/>
                  </a:lnTo>
                  <a:lnTo>
                    <a:pt x="gd191" y="gd192"/>
                  </a:lnTo>
                  <a:lnTo>
                    <a:pt x="gd193" y="gd194"/>
                  </a:lnTo>
                  <a:lnTo>
                    <a:pt x="gd195" y="gd196"/>
                  </a:lnTo>
                  <a:lnTo>
                    <a:pt x="gd197" y="gd198"/>
                  </a:lnTo>
                  <a:lnTo>
                    <a:pt x="gd199" y="gd200"/>
                  </a:lnTo>
                  <a:lnTo>
                    <a:pt x="gd201" y="gd202"/>
                  </a:lnTo>
                  <a:lnTo>
                    <a:pt x="gd203" y="gd204"/>
                  </a:lnTo>
                  <a:lnTo>
                    <a:pt x="gd205" y="gd206"/>
                  </a:lnTo>
                  <a:lnTo>
                    <a:pt x="gd207" y="gd208"/>
                  </a:lnTo>
                  <a:lnTo>
                    <a:pt x="gd209" y="gd210"/>
                  </a:lnTo>
                  <a:lnTo>
                    <a:pt x="gd211" y="gd212"/>
                  </a:lnTo>
                  <a:lnTo>
                    <a:pt x="gd213" y="gd214"/>
                  </a:lnTo>
                  <a:lnTo>
                    <a:pt x="gd215" y="gd216"/>
                  </a:lnTo>
                  <a:lnTo>
                    <a:pt x="gd217" y="gd218"/>
                  </a:lnTo>
                  <a:lnTo>
                    <a:pt x="gd219" y="gd220"/>
                  </a:lnTo>
                  <a:lnTo>
                    <a:pt x="gd221" y="gd222"/>
                  </a:lnTo>
                  <a:lnTo>
                    <a:pt x="gd223" y="gd224"/>
                  </a:lnTo>
                  <a:lnTo>
                    <a:pt x="gd225" y="gd226"/>
                  </a:lnTo>
                  <a:lnTo>
                    <a:pt x="gd227" y="gd228"/>
                  </a:lnTo>
                  <a:lnTo>
                    <a:pt x="gd229" y="gd230"/>
                  </a:lnTo>
                  <a:lnTo>
                    <a:pt x="gd231" y="gd232"/>
                  </a:lnTo>
                  <a:lnTo>
                    <a:pt x="gd233" y="gd234"/>
                  </a:lnTo>
                  <a:lnTo>
                    <a:pt x="gd235" y="gd236"/>
                  </a:lnTo>
                  <a:lnTo>
                    <a:pt x="gd237" y="gd238"/>
                  </a:lnTo>
                  <a:lnTo>
                    <a:pt x="gd239" y="gd240"/>
                  </a:lnTo>
                  <a:lnTo>
                    <a:pt x="gd241" y="gd242"/>
                  </a:lnTo>
                  <a:lnTo>
                    <a:pt x="gd243" y="gd244"/>
                  </a:lnTo>
                  <a:lnTo>
                    <a:pt x="gd245" y="gd246"/>
                  </a:lnTo>
                  <a:lnTo>
                    <a:pt x="gd247" y="gd248"/>
                  </a:lnTo>
                  <a:lnTo>
                    <a:pt x="gd249" y="gd250"/>
                  </a:lnTo>
                  <a:lnTo>
                    <a:pt x="gd251" y="gd252"/>
                  </a:lnTo>
                  <a:lnTo>
                    <a:pt x="gd253" y="gd254"/>
                  </a:lnTo>
                  <a:lnTo>
                    <a:pt x="gd255" y="gd256"/>
                  </a:lnTo>
                  <a:lnTo>
                    <a:pt x="gd257" y="gd258"/>
                  </a:lnTo>
                  <a:lnTo>
                    <a:pt x="gd259" y="gd260"/>
                  </a:lnTo>
                  <a:lnTo>
                    <a:pt x="gd261" y="gd262"/>
                  </a:lnTo>
                  <a:lnTo>
                    <a:pt x="gd263" y="gd264"/>
                  </a:lnTo>
                  <a:lnTo>
                    <a:pt x="gd265" y="gd266"/>
                  </a:lnTo>
                  <a:lnTo>
                    <a:pt x="gd267" y="gd268"/>
                  </a:lnTo>
                  <a:lnTo>
                    <a:pt x="gd269" y="gd270"/>
                  </a:lnTo>
                  <a:lnTo>
                    <a:pt x="gd271" y="gd272"/>
                  </a:lnTo>
                  <a:lnTo>
                    <a:pt x="gd273" y="gd274"/>
                  </a:lnTo>
                  <a:lnTo>
                    <a:pt x="gd275" y="gd276"/>
                  </a:lnTo>
                  <a:lnTo>
                    <a:pt x="gd277" y="gd278"/>
                  </a:lnTo>
                  <a:lnTo>
                    <a:pt x="gd279" y="gd280"/>
                  </a:lnTo>
                  <a:lnTo>
                    <a:pt x="gd281" y="gd282"/>
                  </a:lnTo>
                  <a:lnTo>
                    <a:pt x="gd283" y="gd284"/>
                  </a:lnTo>
                  <a:lnTo>
                    <a:pt x="gd285" y="gd286"/>
                  </a:lnTo>
                  <a:lnTo>
                    <a:pt x="gd287" y="gd288"/>
                  </a:lnTo>
                  <a:lnTo>
                    <a:pt x="gd289" y="gd290"/>
                  </a:lnTo>
                  <a:lnTo>
                    <a:pt x="gd291" y="gd292"/>
                  </a:lnTo>
                  <a:lnTo>
                    <a:pt x="gd293" y="gd294"/>
                  </a:lnTo>
                  <a:lnTo>
                    <a:pt x="gd295" y="gd296"/>
                  </a:lnTo>
                  <a:lnTo>
                    <a:pt x="gd297" y="gd298"/>
                  </a:lnTo>
                  <a:lnTo>
                    <a:pt x="gd299" y="gd300"/>
                  </a:lnTo>
                  <a:lnTo>
                    <a:pt x="gd301" y="gd302"/>
                  </a:lnTo>
                  <a:lnTo>
                    <a:pt x="gd303" y="gd304"/>
                  </a:lnTo>
                  <a:lnTo>
                    <a:pt x="gd305" y="gd306"/>
                  </a:lnTo>
                  <a:lnTo>
                    <a:pt x="gd307" y="gd308"/>
                  </a:lnTo>
                  <a:lnTo>
                    <a:pt x="gd309" y="gd310"/>
                  </a:lnTo>
                  <a:lnTo>
                    <a:pt x="gd311" y="gd312"/>
                  </a:lnTo>
                  <a:lnTo>
                    <a:pt x="gd313" y="gd314"/>
                  </a:lnTo>
                  <a:lnTo>
                    <a:pt x="gd315" y="gd316"/>
                  </a:lnTo>
                  <a:lnTo>
                    <a:pt x="gd317" y="gd318"/>
                  </a:lnTo>
                  <a:lnTo>
                    <a:pt x="gd319" y="gd320"/>
                  </a:lnTo>
                  <a:lnTo>
                    <a:pt x="gd321" y="gd322"/>
                  </a:lnTo>
                  <a:lnTo>
                    <a:pt x="gd323" y="gd324"/>
                  </a:lnTo>
                  <a:lnTo>
                    <a:pt x="gd325" y="gd326"/>
                  </a:lnTo>
                  <a:lnTo>
                    <a:pt x="gd327" y="gd328"/>
                  </a:lnTo>
                  <a:lnTo>
                    <a:pt x="gd329" y="gd330"/>
                  </a:lnTo>
                  <a:lnTo>
                    <a:pt x="gd331" y="gd332"/>
                  </a:lnTo>
                  <a:lnTo>
                    <a:pt x="gd333" y="gd334"/>
                  </a:lnTo>
                  <a:lnTo>
                    <a:pt x="gd335" y="gd336"/>
                  </a:lnTo>
                  <a:lnTo>
                    <a:pt x="gd337" y="gd338"/>
                  </a:lnTo>
                  <a:lnTo>
                    <a:pt x="gd339" y="gd340"/>
                  </a:lnTo>
                  <a:lnTo>
                    <a:pt x="gd341" y="gd342"/>
                  </a:lnTo>
                  <a:lnTo>
                    <a:pt x="gd343" y="gd344"/>
                  </a:lnTo>
                  <a:lnTo>
                    <a:pt x="gd345" y="gd346"/>
                  </a:lnTo>
                  <a:lnTo>
                    <a:pt x="gd347" y="gd348"/>
                  </a:lnTo>
                  <a:lnTo>
                    <a:pt x="gd349" y="gd350"/>
                  </a:lnTo>
                  <a:lnTo>
                    <a:pt x="gd351" y="gd352"/>
                  </a:lnTo>
                  <a:lnTo>
                    <a:pt x="gd353" y="gd354"/>
                  </a:lnTo>
                  <a:lnTo>
                    <a:pt x="gd355" y="gd356"/>
                  </a:lnTo>
                  <a:lnTo>
                    <a:pt x="gd357" y="gd358"/>
                  </a:lnTo>
                  <a:lnTo>
                    <a:pt x="gd359" y="gd360"/>
                  </a:lnTo>
                  <a:lnTo>
                    <a:pt x="gd361" y="gd362"/>
                  </a:lnTo>
                  <a:lnTo>
                    <a:pt x="gd363" y="gd364"/>
                  </a:lnTo>
                  <a:lnTo>
                    <a:pt x="gd365" y="gd366"/>
                  </a:lnTo>
                  <a:lnTo>
                    <a:pt x="gd367" y="gd368"/>
                  </a:lnTo>
                  <a:lnTo>
                    <a:pt x="gd369" y="gd370"/>
                  </a:lnTo>
                  <a:lnTo>
                    <a:pt x="gd371" y="gd372"/>
                  </a:lnTo>
                  <a:lnTo>
                    <a:pt x="gd373" y="gd374"/>
                  </a:lnTo>
                  <a:lnTo>
                    <a:pt x="gd375" y="gd376"/>
                  </a:lnTo>
                  <a:lnTo>
                    <a:pt x="gd377" y="gd378"/>
                  </a:lnTo>
                  <a:lnTo>
                    <a:pt x="gd379" y="gd380"/>
                  </a:lnTo>
                  <a:lnTo>
                    <a:pt x="gd381" y="gd382"/>
                  </a:lnTo>
                  <a:lnTo>
                    <a:pt x="gd383" y="gd384"/>
                  </a:lnTo>
                  <a:lnTo>
                    <a:pt x="gd385" y="gd386"/>
                  </a:lnTo>
                  <a:lnTo>
                    <a:pt x="gd387" y="gd388"/>
                  </a:lnTo>
                  <a:lnTo>
                    <a:pt x="gd389" y="gd390"/>
                  </a:lnTo>
                  <a:lnTo>
                    <a:pt x="gd391" y="gd392"/>
                  </a:lnTo>
                  <a:lnTo>
                    <a:pt x="gd393" y="gd394"/>
                  </a:lnTo>
                  <a:lnTo>
                    <a:pt x="gd395" y="gd396"/>
                  </a:lnTo>
                  <a:lnTo>
                    <a:pt x="gd397" y="gd398"/>
                  </a:lnTo>
                  <a:lnTo>
                    <a:pt x="gd399" y="gd400"/>
                  </a:lnTo>
                  <a:lnTo>
                    <a:pt x="gd401" y="gd402"/>
                  </a:lnTo>
                  <a:lnTo>
                    <a:pt x="gd403" y="gd404"/>
                  </a:lnTo>
                  <a:lnTo>
                    <a:pt x="gd405" y="gd406"/>
                  </a:lnTo>
                  <a:lnTo>
                    <a:pt x="gd407" y="gd408"/>
                  </a:lnTo>
                  <a:lnTo>
                    <a:pt x="gd409" y="gd410"/>
                  </a:lnTo>
                  <a:lnTo>
                    <a:pt x="gd411" y="gd412"/>
                  </a:lnTo>
                  <a:lnTo>
                    <a:pt x="gd413" y="gd414"/>
                  </a:lnTo>
                  <a:lnTo>
                    <a:pt x="gd415" y="gd416"/>
                  </a:lnTo>
                </a:path>
                <a:path w="5760" h="445" fill="norm" stroke="1" extrusionOk="0"/>
              </a:pathLst>
            </a:custGeom>
            <a:solidFill>
              <a:schemeClr val="accent2">
                <a:alpha val="49803"/>
              </a:schemeClr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endParaRPr/>
            </a:p>
          </p:txBody>
        </p:sp>
        <p:sp>
          <p:nvSpPr>
            <p:cNvPr id="25" name="Freeform 23" hidden="0"/>
            <p:cNvSpPr>
              <a:spLocks noChangeShapeType="1"/>
            </p:cNvSpPr>
            <p:nvPr isPhoto="0" userDrawn="0"/>
          </p:nvSpPr>
          <p:spPr bwMode="auto">
            <a:xfrm>
              <a:off x="0" y="3866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 fill="norm" stroke="1" extrusionOk="0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080808"/>
                </a:gs>
              </a:gsLst>
              <a:lin ang="0" scaled="1"/>
            </a:gradFill>
          </p:spPr>
          <p:txBody>
            <a:bodyPr lIns="91440" tIns="45720" rIns="91440" bIns="45720" anchor="t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26" name="Rectangle 24" hidden="0"/>
          <p:cNvSpPr>
            <a:spLocks noChangeShapeType="1" noGrp="1"/>
          </p:cNvSpPr>
          <p:nvPr isPhoto="0" userDrawn="0">
            <p:ph type="title" idx="0" hasCustomPrompt="0"/>
          </p:nvPr>
        </p:nvSpPr>
        <p:spPr bwMode="auto">
          <a:xfrm>
            <a:off x="457200" y="277812"/>
            <a:ext cx="8229600" cy="11398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>
              <a:buNone/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27" name="Rectangle 25" hidden="0"/>
          <p:cNvSpPr>
            <a:spLocks noChangeShapeType="1" noGrp="1"/>
          </p:cNvSpPr>
          <p:nvPr isPhoto="0" userDrawn="0">
            <p:ph type="body" idx="1" hasCustomPrompt="0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ct val="80000"/>
              <a:buChar char="l"/>
              <a:defRPr sz="3200">
                <a:solidFill>
                  <a:schemeClr val="dk1"/>
                </a:solidFill>
                <a:latin typeface="Tahoma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buClr>
                <a:schemeClr val="folHlink"/>
              </a:buClr>
              <a:buSzPct val="80000"/>
              <a:buChar char="l"/>
              <a:defRPr sz="2800">
                <a:solidFill>
                  <a:schemeClr val="dk1"/>
                </a:solidFill>
                <a:latin typeface="Tahoma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ct val="80000"/>
              <a:buChar char="l"/>
              <a:defRPr sz="2400">
                <a:solidFill>
                  <a:schemeClr val="dk1"/>
                </a:solidFill>
                <a:latin typeface="Tahoma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ct val="80000"/>
              <a:buChar char="l"/>
              <a:defRPr sz="2000">
                <a:solidFill>
                  <a:schemeClr val="dk1"/>
                </a:solidFill>
                <a:latin typeface="Tahoma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80000"/>
              <a:buChar char="l"/>
              <a:defRPr sz="2000">
                <a:solidFill>
                  <a:schemeClr val="dk1"/>
                </a:solidFill>
                <a:latin typeface="Tahoma"/>
              </a:defRPr>
            </a:lvl5pPr>
          </a:lstStyle>
          <a:p>
            <a:pPr marL="342900" lvl="0" indent="-685800">
              <a:spcBef>
                <a:spcPts val="0"/>
              </a:spcBef>
              <a:buClr>
                <a:schemeClr val="hlink"/>
              </a:buClr>
              <a:buSzPct val="80000"/>
              <a:buFont typeface="Wingdings"/>
              <a:buChar char="l"/>
              <a:defRPr/>
            </a:pPr>
            <a:r>
              <a:rPr lang="ru-RU"/>
              <a:t>Образец текста</a:t>
            </a:r>
            <a:endParaRPr/>
          </a:p>
          <a:p>
            <a:pPr marL="742950" lvl="1" indent="-1028700">
              <a:spcBef>
                <a:spcPts val="0"/>
              </a:spcBef>
              <a:buClr>
                <a:schemeClr val="folHlink"/>
              </a:buClr>
              <a:buSzPct val="80000"/>
              <a:buFont typeface="Wingdings"/>
              <a:buChar char="l"/>
              <a:defRPr/>
            </a:pPr>
            <a:r>
              <a:rPr lang="ru-RU"/>
              <a:t>Второй уровень</a:t>
            </a:r>
            <a:endParaRPr/>
          </a:p>
          <a:p>
            <a:pPr marL="1143000" lvl="2" indent="-1371600">
              <a:spcBef>
                <a:spcPts val="0"/>
              </a:spcBef>
              <a:buClr>
                <a:schemeClr val="dk2"/>
              </a:buClr>
              <a:buSzPct val="80000"/>
              <a:buFont typeface="Wingdings"/>
              <a:buChar char="l"/>
              <a:defRPr/>
            </a:pPr>
            <a:r>
              <a:rPr lang="ru-RU"/>
              <a:t>Третий уровень</a:t>
            </a:r>
            <a:endParaRPr/>
          </a:p>
          <a:p>
            <a:pPr marL="1600200" lvl="3" indent="-1828800">
              <a:spcBef>
                <a:spcPts val="0"/>
              </a:spcBef>
              <a:buClr>
                <a:schemeClr val="hlink"/>
              </a:buClr>
              <a:buSzPct val="80000"/>
              <a:buFont typeface="Wingdings"/>
              <a:buChar char="l"/>
              <a:defRPr/>
            </a:pPr>
            <a:r>
              <a:rPr lang="ru-RU"/>
              <a:t>Четвертый уровень</a:t>
            </a:r>
            <a:endParaRPr/>
          </a:p>
          <a:p>
            <a:pPr marL="2057400" lvl="4" indent="-2286000">
              <a:spcBef>
                <a:spcPts val="0"/>
              </a:spcBef>
              <a:buClr>
                <a:schemeClr val="dk1"/>
              </a:buClr>
              <a:buSzPct val="80000"/>
              <a:buFont typeface="Wingdings"/>
              <a:buChar char="l"/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8" name="Rectangle 26" hidden="0"/>
          <p:cNvSpPr>
            <a:spLocks noChangeShapeType="1" noGrp="1"/>
          </p:cNvSpPr>
          <p:nvPr isPhoto="0" userDrawn="0">
            <p:ph type="ftr" idx="3" hasCustomPrompt="0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  <p:sp>
        <p:nvSpPr>
          <p:cNvPr id="29" name="Rectangle 27" hidden="0"/>
          <p:cNvSpPr>
            <a:spLocks noChangeShapeType="1" noGrp="1"/>
          </p:cNvSpPr>
          <p:nvPr isPhoto="0" userDrawn="0">
            <p:ph type="sldNum" idx="4" hasCustomPrompt="0"/>
          </p:nvPr>
        </p:nvSpPr>
        <p:spPr bwMode="auto">
          <a:xfrm>
            <a:off x="6553200" y="6243637"/>
            <a:ext cx="2133600" cy="457200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0" indent="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Tahoma"/>
              </a:defRPr>
            </a:lvl1pPr>
            <a:lvl2pPr marL="457200" indent="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Tahoma"/>
              </a:defRPr>
            </a:lvl2pPr>
            <a:lvl3pPr marL="914400" indent="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Tahoma"/>
              </a:defRPr>
            </a:lvl3pPr>
            <a:lvl4pPr marL="1371600" indent="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Tahoma"/>
              </a:defRPr>
            </a:lvl4pPr>
            <a:lvl5pPr marL="1828800" indent="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Tahoma"/>
              </a:defRPr>
            </a:lvl5pPr>
          </a:lstStyle>
          <a:p>
            <a:pPr marL="0" lvl="0" indent="0" algn="r">
              <a:buNone/>
              <a:defRPr/>
            </a:pPr>
            <a:fld id="{D038279B-FC19-497E-A7D1-5ADD9CAF016F}" type="slidenum">
              <a:rPr lang="ru-RU" sz="1000"/>
              <a:t/>
            </a:fld>
            <a:endParaRPr/>
          </a:p>
        </p:txBody>
      </p:sp>
      <p:sp>
        <p:nvSpPr>
          <p:cNvPr id="30" name="Rectangle 28" hidden="0"/>
          <p:cNvSpPr>
            <a:spLocks noChangeShapeType="1" noGrp="1"/>
          </p:cNvSpPr>
          <p:nvPr isPhoto="0" userDrawn="0">
            <p:ph type="dt" idx="2" hasCustomPrompt="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</p:sldLayoutIdLst>
  <p:txStyles>
    <p:titleStyle>
      <a:lvl1pPr marL="0" indent="0" algn="ctr" defTabSz="914400">
        <a:lnSpc>
          <a:spcPct val="100000"/>
        </a:lnSpc>
        <a:buNone/>
        <a:defRPr lang="en-US" sz="4200">
          <a:solidFill>
            <a:schemeClr val="dk2"/>
          </a:solidFill>
          <a:latin typeface="Tahoma"/>
        </a:defRPr>
      </a:lvl1pPr>
      <a:lvl2pPr marL="0" indent="0" algn="ctr" defTabSz="914400">
        <a:lnSpc>
          <a:spcPct val="100000"/>
        </a:lnSpc>
        <a:buNone/>
        <a:defRPr lang="en-US" sz="4200">
          <a:solidFill>
            <a:schemeClr val="dk2"/>
          </a:solidFill>
          <a:latin typeface="Tahoma"/>
        </a:defRPr>
      </a:lvl2pPr>
      <a:lvl3pPr marL="0" indent="0" algn="ctr" defTabSz="914400">
        <a:lnSpc>
          <a:spcPct val="100000"/>
        </a:lnSpc>
        <a:buNone/>
        <a:defRPr lang="en-US" sz="4200">
          <a:solidFill>
            <a:schemeClr val="dk2"/>
          </a:solidFill>
          <a:latin typeface="Tahoma"/>
        </a:defRPr>
      </a:lvl3pPr>
      <a:lvl4pPr marL="0" indent="0" algn="ctr" defTabSz="914400">
        <a:lnSpc>
          <a:spcPct val="100000"/>
        </a:lnSpc>
        <a:buNone/>
        <a:defRPr lang="en-US" sz="4200">
          <a:solidFill>
            <a:schemeClr val="dk2"/>
          </a:solidFill>
          <a:latin typeface="Tahoma"/>
        </a:defRPr>
      </a:lvl4pPr>
      <a:lvl5pPr marL="0" indent="0" algn="ctr" defTabSz="914400">
        <a:lnSpc>
          <a:spcPct val="100000"/>
        </a:lnSpc>
        <a:buNone/>
        <a:defRPr lang="en-US" sz="4200">
          <a:solidFill>
            <a:schemeClr val="dk2"/>
          </a:solidFill>
          <a:latin typeface="Tahoma"/>
        </a:defRPr>
      </a:lvl5pPr>
      <a:lvl6pPr>
        <a:defRPr lang="en-US" sz="1800"/>
      </a:lvl6pPr>
      <a:lvl7pPr>
        <a:defRPr lang="en-US" sz="1800"/>
      </a:lvl7pPr>
      <a:lvl8pPr>
        <a:defRPr lang="en-US" sz="1800"/>
      </a:lvl8pPr>
      <a:lvl9pPr>
        <a:defRPr lang="en-US" sz="1800"/>
      </a:lvl9pPr>
    </p:titleStyle>
    <p:bodyStyle>
      <a:lvl1pPr marL="342900" indent="-342900" algn="l" defTabSz="914400">
        <a:lnSpc>
          <a:spcPct val="100000"/>
        </a:lnSpc>
        <a:spcBef>
          <a:spcPts val="0"/>
        </a:spcBef>
        <a:buClr>
          <a:schemeClr val="hlink"/>
        </a:buClr>
        <a:buSzPct val="80000"/>
        <a:buFont typeface="Wingdings"/>
        <a:buChar char="l"/>
        <a:defRPr lang="en-US" sz="3200">
          <a:solidFill>
            <a:schemeClr val="dk1"/>
          </a:solidFill>
          <a:latin typeface="Tahoma"/>
        </a:defRPr>
      </a:lvl1pPr>
      <a:lvl2pPr marL="742950" indent="-285750" algn="l" defTabSz="914400">
        <a:lnSpc>
          <a:spcPct val="100000"/>
        </a:lnSpc>
        <a:spcBef>
          <a:spcPts val="0"/>
        </a:spcBef>
        <a:buClr>
          <a:schemeClr val="folHlink"/>
        </a:buClr>
        <a:buSzPct val="80000"/>
        <a:buFont typeface="Wingdings"/>
        <a:buChar char="l"/>
        <a:defRPr lang="en-US" sz="2800">
          <a:solidFill>
            <a:schemeClr val="dk1"/>
          </a:solidFill>
          <a:latin typeface="Tahoma"/>
        </a:defRPr>
      </a:lvl2pPr>
      <a:lvl3pPr marL="1143000" indent="-228600" algn="l" defTabSz="914400">
        <a:lnSpc>
          <a:spcPct val="100000"/>
        </a:lnSpc>
        <a:spcBef>
          <a:spcPts val="0"/>
        </a:spcBef>
        <a:buClr>
          <a:schemeClr val="dk2"/>
        </a:buClr>
        <a:buSzPct val="80000"/>
        <a:buFont typeface="Wingdings"/>
        <a:buChar char="l"/>
        <a:defRPr lang="en-US" sz="2400">
          <a:solidFill>
            <a:schemeClr val="dk1"/>
          </a:solidFill>
          <a:latin typeface="Tahoma"/>
        </a:defRPr>
      </a:lvl3pPr>
      <a:lvl4pPr marL="1600200" indent="-228600" algn="l" defTabSz="914400">
        <a:lnSpc>
          <a:spcPct val="100000"/>
        </a:lnSpc>
        <a:spcBef>
          <a:spcPts val="0"/>
        </a:spcBef>
        <a:buClr>
          <a:schemeClr val="hlink"/>
        </a:buClr>
        <a:buSzPct val="80000"/>
        <a:buFont typeface="Wingdings"/>
        <a:buChar char="l"/>
        <a:defRPr lang="en-US" sz="2000">
          <a:solidFill>
            <a:schemeClr val="dk1"/>
          </a:solidFill>
          <a:latin typeface="Tahoma"/>
        </a:defRPr>
      </a:lvl4pPr>
      <a:lvl5pPr marL="2057400" indent="-228600" algn="l" defTabSz="914400">
        <a:lnSpc>
          <a:spcPct val="100000"/>
        </a:lnSpc>
        <a:spcBef>
          <a:spcPts val="0"/>
        </a:spcBef>
        <a:buClr>
          <a:schemeClr val="dk1"/>
        </a:buClr>
        <a:buSzPct val="80000"/>
        <a:buFont typeface="Wingdings"/>
        <a:buChar char="l"/>
        <a:defRPr lang="en-US" sz="2000">
          <a:solidFill>
            <a:schemeClr val="dk1"/>
          </a:solidFill>
          <a:latin typeface="Tahoma"/>
        </a:defRPr>
      </a:lvl5pPr>
      <a:lvl6pPr>
        <a:defRPr lang="en-US" sz="1800"/>
      </a:lvl6pPr>
      <a:lvl7pPr>
        <a:defRPr lang="en-US" sz="1800"/>
      </a:lvl7pPr>
      <a:lvl8pPr>
        <a:defRPr lang="en-US" sz="1800"/>
      </a:lvl8pPr>
      <a:lvl9pPr>
        <a:defRPr lang="en-US" sz="1800"/>
      </a:lvl9pPr>
    </p:bodyStyle>
    <p:otherStyle>
      <a:lvl1pPr marL="0" indent="0" algn="l" defTabSz="914400">
        <a:lnSpc>
          <a:spcPct val="100000"/>
        </a:lnSpc>
        <a:buNone/>
        <a:defRPr lang="en-US" sz="1800">
          <a:solidFill>
            <a:schemeClr val="dk1"/>
          </a:solidFill>
          <a:latin typeface="Tahoma"/>
        </a:defRPr>
      </a:lvl1pPr>
      <a:lvl2pPr marL="457200" indent="0" algn="l" defTabSz="914400">
        <a:lnSpc>
          <a:spcPct val="100000"/>
        </a:lnSpc>
        <a:buNone/>
        <a:defRPr lang="en-US" sz="1800">
          <a:solidFill>
            <a:schemeClr val="dk1"/>
          </a:solidFill>
          <a:latin typeface="Tahoma"/>
        </a:defRPr>
      </a:lvl2pPr>
      <a:lvl3pPr marL="914400" indent="0" algn="l" defTabSz="914400">
        <a:lnSpc>
          <a:spcPct val="100000"/>
        </a:lnSpc>
        <a:buNone/>
        <a:defRPr lang="en-US" sz="1800">
          <a:solidFill>
            <a:schemeClr val="dk1"/>
          </a:solidFill>
          <a:latin typeface="Tahoma"/>
        </a:defRPr>
      </a:lvl3pPr>
      <a:lvl4pPr marL="1371600" indent="0" algn="l" defTabSz="914400">
        <a:lnSpc>
          <a:spcPct val="100000"/>
        </a:lnSpc>
        <a:buNone/>
        <a:defRPr lang="en-US" sz="1800">
          <a:solidFill>
            <a:schemeClr val="dk1"/>
          </a:solidFill>
          <a:latin typeface="Tahoma"/>
        </a:defRPr>
      </a:lvl4pPr>
      <a:lvl5pPr marL="1828800" indent="0" algn="l" defTabSz="914400">
        <a:lnSpc>
          <a:spcPct val="100000"/>
        </a:lnSpc>
        <a:buNone/>
        <a:defRPr lang="en-US" sz="1800">
          <a:solidFill>
            <a:schemeClr val="dk1"/>
          </a:solidFill>
          <a:latin typeface="Tahoma"/>
        </a:defRPr>
      </a:lvl5pPr>
      <a:lvl6pPr>
        <a:defRPr lang="en-US" sz="1800"/>
      </a:lvl6pPr>
      <a:lvl7pPr>
        <a:defRPr lang="en-US" sz="1800"/>
      </a:lvl7pPr>
      <a:lvl8pPr>
        <a:defRPr lang="en-US" sz="1800"/>
      </a:lvl8pPr>
      <a:lvl9pPr>
        <a:defRPr lang="en-US" sz="1800"/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microsoft.com/office/2007/relationships/media" Target="../media/media1.mp4"/><Relationship Id="rId4" Type="http://schemas.openxmlformats.org/officeDocument/2006/relationships/video" Target="../media/media1.mp4" 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microsoft.com/office/2007/relationships/media" Target="../media/media2.mp4"/><Relationship Id="rId4" Type="http://schemas.openxmlformats.org/officeDocument/2006/relationships/video" Target="../media/media2.mp4" 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WordArt 4" hidden="0"/>
          <p:cNvSpPr>
            <a:spLocks noAdjustHandles="0" noChangeArrowheads="0"/>
          </p:cNvSpPr>
          <p:nvPr isPhoto="0" userDrawn="0"/>
        </p:nvSpPr>
        <p:spPr bwMode="auto">
          <a:xfrm>
            <a:off x="763587" y="758825"/>
            <a:ext cx="7343775" cy="4025899"/>
          </a:xfrm>
          <a:prstGeom prst="rect">
            <a:avLst/>
          </a:prstGeom>
        </p:spPr>
        <p:txBody>
          <a:bodyPr lIns="91440" tIns="45720" rIns="91440" bIns="45720" anchor="ctr" anchorCtr="0">
            <a:prstTxWarp prst="textPlain">
              <a:avLst>
                <a:gd name="adj" fmla="val 50000"/>
              </a:avLst>
            </a:prstTxWarp>
          </a:bodyPr>
          <a:lstStyle/>
          <a:p>
            <a:pPr lvl="0">
              <a:defRPr/>
            </a:pPr>
            <a:endParaRPr lang="en-US"/>
          </a:p>
        </p:txBody>
      </p:sp>
      <p:sp>
        <p:nvSpPr>
          <p:cNvPr id="5" name="Прямоугольник 1" hidden="0"/>
          <p:cNvSpPr>
            <a:spLocks noChangeShapeType="1" noGrp="1"/>
          </p:cNvSpPr>
          <p:nvPr isPhoto="0" userDrawn="0"/>
        </p:nvSpPr>
        <p:spPr bwMode="auto">
          <a:xfrm>
            <a:off x="539749" y="692149"/>
            <a:ext cx="7776870" cy="2103156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ct val="80000"/>
              <a:buChar char="l"/>
              <a:defRPr sz="3200">
                <a:solidFill>
                  <a:schemeClr val="dk1"/>
                </a:solidFill>
                <a:latin typeface="Tahoma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buClr>
                <a:schemeClr val="folHlink"/>
              </a:buClr>
              <a:buSzPct val="80000"/>
              <a:buChar char="l"/>
              <a:defRPr sz="2800">
                <a:solidFill>
                  <a:schemeClr val="dk1"/>
                </a:solidFill>
                <a:latin typeface="Tahoma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ct val="80000"/>
              <a:buChar char="l"/>
              <a:defRPr sz="2400">
                <a:solidFill>
                  <a:schemeClr val="dk1"/>
                </a:solidFill>
                <a:latin typeface="Tahoma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ct val="80000"/>
              <a:buChar char="l"/>
              <a:defRPr sz="2000">
                <a:solidFill>
                  <a:schemeClr val="dk1"/>
                </a:solidFill>
                <a:latin typeface="Tahoma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80000"/>
              <a:buChar char="l"/>
              <a:defRPr sz="2000">
                <a:solidFill>
                  <a:schemeClr val="dk1"/>
                </a:solidFill>
                <a:latin typeface="Tahoma"/>
              </a:defRPr>
            </a:lvl5pPr>
          </a:lstStyle>
          <a:p>
            <a:pPr marL="0" lvl="0" indent="0" algn="ctr">
              <a:buNone/>
              <a:defRPr/>
            </a:pPr>
            <a:r>
              <a:rPr lang="ru-RU" sz="6600" b="1">
                <a:latin typeface="Times New Roman"/>
                <a:ea typeface="Calibri"/>
              </a:rPr>
              <a:t>Мы наседники Великой Победы</a:t>
            </a:r>
            <a:endParaRPr/>
          </a:p>
        </p:txBody>
      </p:sp>
      <p:sp>
        <p:nvSpPr>
          <p:cNvPr id="6" name="Прямоугольник 3" hidden="0"/>
          <p:cNvSpPr>
            <a:spLocks noChangeShapeType="1" noGrp="1"/>
          </p:cNvSpPr>
          <p:nvPr isPhoto="0" userDrawn="0"/>
        </p:nvSpPr>
        <p:spPr bwMode="auto">
          <a:xfrm>
            <a:off x="322262" y="4333875"/>
            <a:ext cx="7777162" cy="36830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7" name="Подзаголовок 4" hidden="0"/>
          <p:cNvSpPr>
            <a:spLocks noChangeShapeType="1" noGrp="1"/>
          </p:cNvSpPr>
          <p:nvPr isPhoto="0" userDrawn="0">
            <p:ph type="subTitle" hasCustomPrompt="0"/>
          </p:nvPr>
        </p:nvSpPr>
        <p:spPr bwMode="auto">
          <a:xfrm>
            <a:off x="9525" y="5051424"/>
            <a:ext cx="7658100" cy="175259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algn="ctr">
              <a:buNone/>
              <a:defRPr/>
            </a:lvl1pPr>
            <a:lvl2pPr marL="457200" algn="ctr">
              <a:buNone/>
              <a:defRPr/>
            </a:lvl2pPr>
            <a:lvl3pPr marL="914400" algn="ctr">
              <a:buNone/>
              <a:defRPr/>
            </a:lvl3pPr>
            <a:lvl4pPr marL="1371600" algn="ctr">
              <a:buNone/>
              <a:defRPr/>
            </a:lvl4pPr>
            <a:lvl5pPr marL="1828800" algn="ctr">
              <a:buNone/>
              <a:defRPr/>
            </a:lvl5pPr>
          </a:lstStyle>
          <a:p>
            <a:pPr marL="0" lvl="0" indent="0" algn="l">
              <a:buNone/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4" hidden="0"/>
          <p:cNvSpPr>
            <a:spLocks noChangeShapeType="1" noGrp="1"/>
          </p:cNvSpPr>
          <p:nvPr isPhoto="0" userDrawn="0">
            <p:ph type="title" idx="0" hasCustomPrompt="0"/>
          </p:nvPr>
        </p:nvSpPr>
        <p:spPr bwMode="auto">
          <a:xfrm>
            <a:off x="457200" y="277812"/>
            <a:ext cx="8229600" cy="1139824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 hidden="0"/>
          <p:cNvSpPr>
            <a:spLocks noChangeShapeType="1" noGrp="1"/>
          </p:cNvSpPr>
          <p:nvPr isPhoto="0" userDrawn="0"/>
        </p:nvSpPr>
        <p:spPr bwMode="auto">
          <a:xfrm>
            <a:off x="107949" y="242886"/>
            <a:ext cx="9038065" cy="544986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indent="449262" algn="ctr">
              <a:lnSpc>
                <a:spcPct val="114999"/>
              </a:lnSpc>
              <a:defRPr/>
            </a:pPr>
            <a:r>
              <a:rPr lang="ru-RU" sz="2400">
                <a:latin typeface="Times New Roman"/>
                <a:ea typeface="Calibri"/>
              </a:rPr>
              <a:t>«Свои и чужие»</a:t>
            </a:r>
            <a:endParaRPr lang="en-US" sz="2400"/>
          </a:p>
          <a:p>
            <a:pPr lvl="0" indent="449262" algn="just">
              <a:lnSpc>
                <a:spcPct val="114999"/>
              </a:lnSpc>
              <a:defRPr/>
            </a:pPr>
            <a:r>
              <a:rPr lang="ru-RU" sz="2400">
                <a:latin typeface="Times New Roman"/>
                <a:ea typeface="Calibri"/>
              </a:rPr>
              <a:t>В одной из российских газет был напечатан рассказ об одном трагическом случае, рассказ назывался «Свои и чужие»</a:t>
            </a:r>
            <a:endParaRPr lang="en-US" sz="2400"/>
          </a:p>
          <a:p>
            <a:pPr lvl="0" indent="449262" algn="just">
              <a:lnSpc>
                <a:spcPct val="114999"/>
              </a:lnSpc>
              <a:defRPr/>
            </a:pPr>
            <a:r>
              <a:rPr lang="ru-RU" sz="2400">
                <a:latin typeface="Times New Roman"/>
                <a:ea typeface="Calibri"/>
              </a:rPr>
              <a:t>… 9 мая по центральной улице Москвы шел фронтовик. Он шел с достоинством, неспешно, как и подобает победителю. На его груди отливали золотом и серебром ордена и медали.</a:t>
            </a:r>
            <a:endParaRPr lang="en-US" sz="2400"/>
          </a:p>
          <a:p>
            <a:pPr lvl="0" indent="449262" algn="just">
              <a:lnSpc>
                <a:spcPct val="114999"/>
              </a:lnSpc>
              <a:defRPr/>
            </a:pPr>
            <a:r>
              <a:rPr lang="ru-RU" sz="2400">
                <a:latin typeface="Times New Roman"/>
                <a:ea typeface="Calibri"/>
              </a:rPr>
              <a:t>    Навстречу ему шла группа подростков. Посмеиваясь и толкаясь, они окружили ветерана, атаковали его ехидными вопросами: «Что, дед, иконостас развесил?!  Какой ты победитель? Завалили Европу трупами – разве это победа? Да если б не вы, жили бы мы сейчас в богатой Германии!»</a:t>
            </a:r>
            <a:endParaRPr lang="en-US" sz="2400"/>
          </a:p>
          <a:p>
            <a:pPr lvl="0" indent="449262">
              <a:defRPr/>
            </a:pPr>
            <a:r>
              <a:rPr lang="ru-RU" sz="2400">
                <a:latin typeface="Times New Roman"/>
                <a:ea typeface="Calibri"/>
              </a:rPr>
              <a:t> Вдоволь натешившись, подростки исчезли так же быстро, как и появились…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5" hidden="0"/>
          <p:cNvSpPr>
            <a:spLocks noChangeShapeType="1" noGrp="1"/>
          </p:cNvSpPr>
          <p:nvPr isPhoto="0" userDrawn="0">
            <p:ph type="body" idx="1" hasCustomPrompt="0"/>
          </p:nvPr>
        </p:nvSpPr>
        <p:spPr bwMode="auto">
          <a:xfrm flipH="0" flipV="0">
            <a:off x="457199" y="538751"/>
            <a:ext cx="8229600" cy="5592173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algn="just">
              <a:defRPr/>
            </a:pPr>
            <a:r>
              <a:rPr sz="4800"/>
              <a:t>От эгоизма и равнодушия. </a:t>
            </a:r>
            <a:endParaRPr sz="4800"/>
          </a:p>
          <a:p>
            <a:pPr algn="just">
              <a:defRPr/>
            </a:pPr>
            <a:endParaRPr/>
          </a:p>
          <a:p>
            <a:pPr algn="just">
              <a:defRPr/>
            </a:pPr>
            <a:r>
              <a:rPr/>
              <a:t>Философы говорят золотые слова:</a:t>
            </a:r>
            <a:endParaRPr/>
          </a:p>
          <a:p>
            <a:pPr algn="just">
              <a:defRPr/>
            </a:pPr>
            <a:r>
              <a:rPr lang="ru-RU" sz="4800" b="0" i="0" u="none" strike="noStrike" cap="none" spc="0">
                <a:solidFill>
                  <a:schemeClr val="dk1"/>
                </a:solidFill>
                <a:latin typeface="Tahoma"/>
                <a:ea typeface="Tahoma"/>
                <a:cs typeface="Tahoma"/>
              </a:rPr>
              <a:t>Н</a:t>
            </a:r>
            <a:r>
              <a:rPr lang="ru-RU" sz="4800" b="0" i="0" u="none" strike="noStrike" cap="none" spc="0">
                <a:solidFill>
                  <a:schemeClr val="dk1"/>
                </a:solidFill>
                <a:latin typeface="Tahoma"/>
                <a:ea typeface="Tahoma"/>
                <a:cs typeface="Tahoma"/>
              </a:rPr>
              <a:t>овая </a:t>
            </a:r>
            <a:r>
              <a:rPr lang="ru-RU" sz="4800" b="0" i="0" u="none" strike="noStrike" cap="none" spc="0">
                <a:solidFill>
                  <a:schemeClr val="dk1"/>
                </a:solidFill>
                <a:latin typeface="Tahoma"/>
                <a:ea typeface="Tahoma"/>
                <a:cs typeface="Tahoma"/>
              </a:rPr>
              <a:t>война начинается тогда, когда вырастает поколение, забывшее войну предыдущую</a:t>
            </a:r>
            <a:endParaRPr sz="4800"/>
          </a:p>
          <a:p>
            <a:pPr algn="just">
              <a:defRPr/>
            </a:pPr>
            <a:endParaRPr/>
          </a:p>
          <a:p>
            <a:pPr>
              <a:defRPr/>
            </a:pPr>
            <a:endParaRPr i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" hidden="0">
            <a:hlinkClick r:id="" action="ppaction://media"/>
          </p:cNvPr>
          <p:cNvPicPr>
            <a:picLocks noChangeAspect="1"/>
          </p:cNvPicPr>
          <p:nvPr isPhoto="0" userDrawn="0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/>
        </p:blipFill>
        <p:spPr bwMode="auto">
          <a:xfrm flipH="0" flipV="0">
            <a:off x="171650" y="137462"/>
            <a:ext cx="8725259" cy="6631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 hidden="0"/>
          <p:cNvSpPr>
            <a:spLocks noChangeShapeType="1" noGrp="1"/>
          </p:cNvSpPr>
          <p:nvPr isPhoto="0" userDrawn="0">
            <p:ph type="obj" hasCustomPrompt="0"/>
          </p:nvPr>
        </p:nvSpPr>
        <p:spPr bwMode="auto">
          <a:xfrm>
            <a:off x="323850" y="908050"/>
            <a:ext cx="8229600" cy="45307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ct val="80000"/>
              <a:buChar char="l"/>
              <a:defRPr sz="3200">
                <a:solidFill>
                  <a:schemeClr val="dk1"/>
                </a:solidFill>
                <a:latin typeface="Tahoma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buClr>
                <a:schemeClr val="folHlink"/>
              </a:buClr>
              <a:buSzPct val="80000"/>
              <a:buChar char="l"/>
              <a:defRPr sz="2800">
                <a:solidFill>
                  <a:schemeClr val="dk1"/>
                </a:solidFill>
                <a:latin typeface="Tahoma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ct val="80000"/>
              <a:buChar char="l"/>
              <a:defRPr sz="2400">
                <a:solidFill>
                  <a:schemeClr val="dk1"/>
                </a:solidFill>
                <a:latin typeface="Tahoma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ct val="80000"/>
              <a:buChar char="l"/>
              <a:defRPr sz="2000">
                <a:solidFill>
                  <a:schemeClr val="dk1"/>
                </a:solidFill>
                <a:latin typeface="Tahoma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80000"/>
              <a:buChar char="l"/>
              <a:defRPr sz="2000">
                <a:solidFill>
                  <a:schemeClr val="dk1"/>
                </a:solidFill>
                <a:latin typeface="Tahoma"/>
              </a:defRPr>
            </a:lvl5pPr>
          </a:lstStyle>
          <a:p>
            <a:pPr marL="342900" lvl="0" indent="-685800">
              <a:spcBef>
                <a:spcPts val="0"/>
              </a:spcBef>
              <a:buClr>
                <a:schemeClr val="hlink"/>
              </a:buClr>
              <a:buSzPct val="80000"/>
              <a:buFont typeface="Wingdings"/>
              <a:buChar char="l"/>
              <a:defRPr/>
            </a:pPr>
            <a:r>
              <a:rPr lang="ru-RU" sz="4400"/>
              <a:t>Память солдат сохранить! </a:t>
            </a:r>
            <a:endParaRPr/>
          </a:p>
          <a:p>
            <a:pPr marL="342900" lvl="0" indent="-685800">
              <a:spcBef>
                <a:spcPts val="0"/>
              </a:spcBef>
              <a:buClr>
                <a:schemeClr val="hlink"/>
              </a:buClr>
              <a:buSzPct val="80000"/>
              <a:buFont typeface="Wingdings"/>
              <a:buChar char="l"/>
              <a:defRPr/>
            </a:pPr>
            <a:r>
              <a:rPr lang="ru-RU" sz="4400"/>
              <a:t>Землю родную сберечь!</a:t>
            </a:r>
            <a:endParaRPr/>
          </a:p>
          <a:p>
            <a:pPr marL="342900" lvl="0" indent="-685800">
              <a:spcBef>
                <a:spcPts val="0"/>
              </a:spcBef>
              <a:buClr>
                <a:schemeClr val="hlink"/>
              </a:buClr>
              <a:buSzPct val="80000"/>
              <a:buFont typeface="Wingdings"/>
              <a:buChar char="l"/>
              <a:defRPr/>
            </a:pPr>
            <a:r>
              <a:rPr lang="ru-RU" sz="4400"/>
              <a:t>Родину от слез защитить!</a:t>
            </a:r>
            <a:endParaRPr/>
          </a:p>
          <a:p>
            <a:pPr marL="342900" lvl="0" indent="-685800">
              <a:spcBef>
                <a:spcPts val="0"/>
              </a:spcBef>
              <a:buClr>
                <a:schemeClr val="hlink"/>
              </a:buClr>
              <a:buSzPct val="80000"/>
              <a:buFont typeface="Wingdings"/>
              <a:buChar char="l"/>
              <a:defRPr/>
            </a:pPr>
            <a:r>
              <a:rPr lang="ru-RU" sz="4400"/>
              <a:t>Славу земли приумножить!</a:t>
            </a:r>
            <a:endParaRPr/>
          </a:p>
          <a:p>
            <a:pPr marL="342900" lvl="0" indent="-685800">
              <a:spcBef>
                <a:spcPts val="0"/>
              </a:spcBef>
              <a:buClr>
                <a:schemeClr val="hlink"/>
              </a:buClr>
              <a:buSzPct val="80000"/>
              <a:buFont typeface="Wingdings"/>
              <a:buChar char="l"/>
              <a:defRPr/>
            </a:pPr>
            <a:r>
              <a:rPr lang="ru-RU" sz="4400"/>
              <a:t>Клянемся!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" hidden="0">
            <a:hlinkClick r:id="" action="ppaction://media"/>
          </p:cNvPr>
          <p:cNvPicPr>
            <a:picLocks noChangeAspect="1"/>
          </p:cNvPicPr>
          <p:nvPr isPhoto="0" userDrawn="0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/>
        </p:blipFill>
        <p:spPr bwMode="auto">
          <a:xfrm flipH="0" flipV="0">
            <a:off x="45848" y="65575"/>
            <a:ext cx="9070315" cy="6736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1027" hidden="0"/>
          <p:cNvSpPr>
            <a:spLocks noChangeShapeType="1" noGrp="1"/>
          </p:cNvSpPr>
          <p:nvPr isPhoto="0" userDrawn="0">
            <p:ph type="title" idx="0" hasCustomPrompt="0"/>
          </p:nvPr>
        </p:nvSpPr>
        <p:spPr bwMode="auto">
          <a:xfrm>
            <a:off x="457200" y="277812"/>
            <a:ext cx="8229600" cy="1139824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/>
          </a:p>
        </p:txBody>
      </p:sp>
      <p:sp>
        <p:nvSpPr>
          <p:cNvPr id="5" name="Shape 1028" hidden="0"/>
          <p:cNvSpPr>
            <a:spLocks noChangeShapeType="1" noGrp="1"/>
          </p:cNvSpPr>
          <p:nvPr isPhoto="0" userDrawn="0">
            <p:ph idx="1" hasCustomPrompt="0"/>
          </p:nvPr>
        </p:nvSpPr>
        <p:spPr bwMode="auto">
          <a:xfrm>
            <a:off x="457200" y="1600200"/>
            <a:ext cx="8229600" cy="453072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ct val="80000"/>
              <a:buChar char="l"/>
              <a:defRPr sz="3200">
                <a:solidFill>
                  <a:schemeClr val="dk1"/>
                </a:solidFill>
                <a:latin typeface="Tahoma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buClr>
                <a:schemeClr val="folHlink"/>
              </a:buClr>
              <a:buSzPct val="80000"/>
              <a:buChar char="l"/>
              <a:defRPr sz="2800">
                <a:solidFill>
                  <a:schemeClr val="dk1"/>
                </a:solidFill>
                <a:latin typeface="Tahoma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ct val="80000"/>
              <a:buChar char="l"/>
              <a:defRPr sz="2400">
                <a:solidFill>
                  <a:schemeClr val="dk1"/>
                </a:solidFill>
                <a:latin typeface="Tahoma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ct val="80000"/>
              <a:buChar char="l"/>
              <a:defRPr sz="2000">
                <a:solidFill>
                  <a:schemeClr val="dk1"/>
                </a:solidFill>
                <a:latin typeface="Tahoma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80000"/>
              <a:buChar char="l"/>
              <a:defRPr sz="2000">
                <a:solidFill>
                  <a:schemeClr val="dk1"/>
                </a:solidFill>
                <a:latin typeface="Tahoma"/>
              </a:defRPr>
            </a:lvl5pPr>
          </a:lstStyle>
          <a:p>
            <a:pPr marL="0" indent="0">
              <a:buClr>
                <a:schemeClr val="hlink"/>
              </a:buClr>
              <a:buSzPct val="80000"/>
              <a:buFont typeface="Wingdings"/>
              <a:buNone/>
              <a:defRPr/>
            </a:pPr>
            <a:r>
              <a:rPr lang="ru-RU" sz="7200" b="1" i="1" u="sng">
                <a:latin typeface="Algerian"/>
                <a:ea typeface="Algerian"/>
                <a:cs typeface="Algerian"/>
              </a:rPr>
              <a:t>СПАСИБО ЗА ВНИМАНИЕ!</a:t>
            </a:r>
            <a:endParaRPr sz="7200" b="1" i="1" u="sng">
              <a:latin typeface="Algerian"/>
              <a:ea typeface="Algerian"/>
              <a:cs typeface="Algeri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Занавес">
  <a:themeElements>
    <a:clrScheme name="Default">
      <a:dk1>
        <a:srgbClr val="FFFFFF"/>
      </a:dk1>
      <a:lt1>
        <a:srgbClr val="800000"/>
      </a:lt1>
      <a:dk2>
        <a:srgbClr val="FFFFCC"/>
      </a:dk2>
      <a:lt2>
        <a:srgbClr val="602000"/>
      </a:lt2>
      <a:accent1>
        <a:srgbClr val="FF3300"/>
      </a:accent1>
      <a:accent2>
        <a:srgbClr val="000000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EBF25A"/>
      </a:hlink>
      <a:folHlink>
        <a:srgbClr val="F2AA68"/>
      </a:folHlink>
    </a:clrScheme>
    <a:fontScheme name="default">
      <a:majorFont>
        <a:latin typeface="Tahoma"/>
        <a:ea typeface="Arial"/>
        <a:cs typeface="Arial"/>
      </a:majorFont>
      <a:minorFont>
        <a:latin typeface="Arial"/>
        <a:ea typeface="Arial"/>
        <a:cs typeface="Arial"/>
      </a:minorFont>
    </a:fontScheme>
    <a:fmtScheme name="Default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Занавес 1">
        <a:dk1>
          <a:srgbClr val="FFFFFF"/>
        </a:dk1>
        <a:lt1>
          <a:srgbClr val="800000"/>
        </a:lt1>
        <a:dk2>
          <a:srgbClr val="FFFFCC"/>
        </a:dk2>
        <a:lt2>
          <a:srgbClr val="602000"/>
        </a:lt2>
        <a:accent1>
          <a:srgbClr val="FF3300"/>
        </a:accent1>
        <a:accent2>
          <a:srgbClr val="000000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EBF25A"/>
        </a:hlink>
        <a:folHlink>
          <a:srgbClr val="F2AA68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Занавес 2">
        <a:dk1>
          <a:srgbClr val="FFFFFF"/>
        </a:dk1>
        <a:lt1>
          <a:srgbClr val="000099"/>
        </a:lt1>
        <a:dk2>
          <a:srgbClr val="D8F6F8"/>
        </a:dk2>
        <a:lt2>
          <a:srgbClr val="000066"/>
        </a:lt2>
        <a:accent1>
          <a:srgbClr val="0099FF"/>
        </a:accent1>
        <a:accent2>
          <a:srgbClr val="00003A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DDD925"/>
        </a:hlink>
        <a:folHlink>
          <a:srgbClr val="72C67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Занавес 3">
        <a:dk1>
          <a:srgbClr val="FFFFFF"/>
        </a:dk1>
        <a:lt1>
          <a:srgbClr val="660066"/>
        </a:lt1>
        <a:dk2>
          <a:srgbClr val="FDFBE3"/>
        </a:dk2>
        <a:lt2>
          <a:srgbClr val="4C3D57"/>
        </a:lt2>
        <a:accent1>
          <a:srgbClr val="976C9E"/>
        </a:accent1>
        <a:accent2>
          <a:srgbClr val="1E1822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D8C460"/>
        </a:hlink>
        <a:folHlink>
          <a:srgbClr val="C3C2BD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Занавес 4">
        <a:dk1>
          <a:srgbClr val="FFFFFF"/>
        </a:dk1>
        <a:lt1>
          <a:srgbClr val="008000"/>
        </a:lt1>
        <a:dk2>
          <a:srgbClr val="D3F1DB"/>
        </a:dk2>
        <a:lt2>
          <a:srgbClr val="334D3F"/>
        </a:lt2>
        <a:accent1>
          <a:srgbClr val="4A6D84"/>
        </a:accent1>
        <a:accent2>
          <a:srgbClr val="213329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0B100"/>
        </a:hlink>
        <a:folHlink>
          <a:srgbClr val="C37103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Занавес 5">
        <a:dk1>
          <a:srgbClr val="FFFFFF"/>
        </a:dk1>
        <a:lt1>
          <a:srgbClr val="6D8771"/>
        </a:lt1>
        <a:dk2>
          <a:srgbClr val="ECECB2"/>
        </a:dk2>
        <a:lt2>
          <a:srgbClr val="566858"/>
        </a:lt2>
        <a:accent1>
          <a:srgbClr val="76A571"/>
        </a:accent1>
        <a:accent2>
          <a:srgbClr val="465648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FDC0B"/>
        </a:hlink>
        <a:folHlink>
          <a:srgbClr val="FC991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Занавес 6">
        <a:dk1>
          <a:srgbClr val="FFFFFF"/>
        </a:dk1>
        <a:lt1>
          <a:srgbClr val="0D8784"/>
        </a:lt1>
        <a:dk2>
          <a:srgbClr val="B8DEC6"/>
        </a:dk2>
        <a:lt2>
          <a:srgbClr val="0A6866"/>
        </a:lt2>
        <a:accent1>
          <a:srgbClr val="3C7652"/>
        </a:accent1>
        <a:accent2>
          <a:srgbClr val="005250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E0A5"/>
        </a:hlink>
        <a:folHlink>
          <a:srgbClr val="00CC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Занавес 7">
        <a:dk1>
          <a:srgbClr val="FFFFFF"/>
        </a:dk1>
        <a:lt1>
          <a:srgbClr val="6E87AC"/>
        </a:lt1>
        <a:dk2>
          <a:srgbClr val="FFFFFF"/>
        </a:dk2>
        <a:lt2>
          <a:srgbClr val="50688C"/>
        </a:lt2>
        <a:accent1>
          <a:srgbClr val="376EA5"/>
        </a:accent1>
        <a:accent2>
          <a:srgbClr val="445876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66CCFF"/>
        </a:hlink>
        <a:folHlink>
          <a:srgbClr val="CCCC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Занавес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666699"/>
        </a:hlink>
        <a:folHlink>
          <a:srgbClr val="905C8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Занавес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6600FF"/>
        </a:hlink>
        <a:folHlink>
          <a:srgbClr val="9900CC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Р7-Офис/6.3.1.70</Application>
  <DocSecurity>0</DocSecurity>
  <PresentationFormat>On-screen Show (4:3)</PresentationFormat>
  <Paragraphs>0</Paragraphs>
  <Slides>9</Slides>
  <Notes>9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/>
  <cp:keywords/>
  <dc:description/>
  <dc:identifier/>
  <dc:language/>
  <cp:lastModifiedBy/>
  <cp:revision>6</cp:revision>
  <dcterms:modified xsi:type="dcterms:W3CDTF">2021-08-09T04:00:36Z</dcterms:modified>
  <cp:category/>
  <cp:contentStatus/>
  <cp:version/>
</cp:coreProperties>
</file>