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5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920" y="258183"/>
            <a:ext cx="11736593" cy="6347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0640" y="2343401"/>
            <a:ext cx="358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– вокруг нас.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7290" y="6038612"/>
            <a:ext cx="205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Тарасова Ирина Николаевна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906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910" y="236667"/>
            <a:ext cx="11736593" cy="6400801"/>
          </a:xfrm>
        </p:spPr>
      </p:pic>
    </p:spTree>
    <p:extLst>
      <p:ext uri="{BB962C8B-B14F-4D97-AF65-F5344CB8AC3E}">
        <p14:creationId xmlns:p14="http://schemas.microsoft.com/office/powerpoint/2010/main" xmlns="" val="255516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53" y="247426"/>
            <a:ext cx="11747351" cy="6390042"/>
          </a:xfrm>
        </p:spPr>
      </p:pic>
    </p:spTree>
    <p:extLst>
      <p:ext uri="{BB962C8B-B14F-4D97-AF65-F5344CB8AC3E}">
        <p14:creationId xmlns:p14="http://schemas.microsoft.com/office/powerpoint/2010/main" xmlns="" val="186318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396" y="225911"/>
            <a:ext cx="11833412" cy="6390042"/>
          </a:xfrm>
        </p:spPr>
      </p:pic>
    </p:spTree>
    <p:extLst>
      <p:ext uri="{BB962C8B-B14F-4D97-AF65-F5344CB8AC3E}">
        <p14:creationId xmlns:p14="http://schemas.microsoft.com/office/powerpoint/2010/main" xmlns="" val="201929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939" y="405205"/>
            <a:ext cx="9875520" cy="135636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911" y="236668"/>
            <a:ext cx="11725835" cy="6379285"/>
          </a:xfrm>
        </p:spPr>
      </p:pic>
    </p:spTree>
    <p:extLst>
      <p:ext uri="{BB962C8B-B14F-4D97-AF65-F5344CB8AC3E}">
        <p14:creationId xmlns:p14="http://schemas.microsoft.com/office/powerpoint/2010/main" xmlns="" val="242188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9bb/000acba2-07de45a1/img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638" y="247425"/>
            <a:ext cx="11758108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0509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up/datas/79997/0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68" y="236668"/>
            <a:ext cx="11725836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1708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e42/0002a651-1aed2f06/img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122" y="139848"/>
            <a:ext cx="11736593" cy="6454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778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e42/0002a651-1aed2f06/img1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68" y="236668"/>
            <a:ext cx="11725836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0283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e42/0002a651-1aed2f06/img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11" y="236667"/>
            <a:ext cx="11747350" cy="6390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062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52" y="225910"/>
            <a:ext cx="11736593" cy="6411557"/>
          </a:xfrm>
        </p:spPr>
      </p:pic>
    </p:spTree>
    <p:extLst>
      <p:ext uri="{BB962C8B-B14F-4D97-AF65-F5344CB8AC3E}">
        <p14:creationId xmlns:p14="http://schemas.microsoft.com/office/powerpoint/2010/main" xmlns="" val="426398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52" y="247425"/>
            <a:ext cx="11736593" cy="6357769"/>
          </a:xfrm>
        </p:spPr>
      </p:pic>
    </p:spTree>
    <p:extLst>
      <p:ext uri="{BB962C8B-B14F-4D97-AF65-F5344CB8AC3E}">
        <p14:creationId xmlns:p14="http://schemas.microsoft.com/office/powerpoint/2010/main" xmlns="" val="82962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667" y="247425"/>
            <a:ext cx="11747351" cy="6368527"/>
          </a:xfrm>
        </p:spPr>
      </p:pic>
    </p:spTree>
    <p:extLst>
      <p:ext uri="{BB962C8B-B14F-4D97-AF65-F5344CB8AC3E}">
        <p14:creationId xmlns:p14="http://schemas.microsoft.com/office/powerpoint/2010/main" xmlns="" val="305166651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68</TotalTime>
  <Words>10</Words>
  <Application>Microsoft Office PowerPoint</Application>
  <PresentationFormat>Произвольный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Базис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Воспитатели</cp:lastModifiedBy>
  <cp:revision>18</cp:revision>
  <dcterms:created xsi:type="dcterms:W3CDTF">2018-10-12T17:14:32Z</dcterms:created>
  <dcterms:modified xsi:type="dcterms:W3CDTF">2021-09-13T12:25:43Z</dcterms:modified>
</cp:coreProperties>
</file>