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89" r:id="rId8"/>
    <p:sldId id="291" r:id="rId9"/>
    <p:sldId id="303" r:id="rId10"/>
    <p:sldId id="304" r:id="rId11"/>
    <p:sldId id="293" r:id="rId12"/>
    <p:sldId id="292" r:id="rId13"/>
    <p:sldId id="295" r:id="rId14"/>
    <p:sldId id="296" r:id="rId15"/>
    <p:sldId id="297" r:id="rId16"/>
    <p:sldId id="299" r:id="rId17"/>
    <p:sldId id="301" r:id="rId18"/>
    <p:sldId id="278" r:id="rId19"/>
    <p:sldId id="279" r:id="rId20"/>
    <p:sldId id="300" r:id="rId21"/>
    <p:sldId id="272" r:id="rId22"/>
    <p:sldId id="273" r:id="rId23"/>
    <p:sldId id="280" r:id="rId24"/>
    <p:sldId id="286" r:id="rId25"/>
    <p:sldId id="302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73" autoAdjust="0"/>
  </p:normalViewPr>
  <p:slideViewPr>
    <p:cSldViewPr>
      <p:cViewPr>
        <p:scale>
          <a:sx n="100" d="100"/>
          <a:sy n="100" d="100"/>
        </p:scale>
        <p:origin x="-955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9FE7-9BE5-4DE3-92D8-6A5DBD9CA051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72C39-434B-4362-AD63-D198BC0E3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285992"/>
            <a:ext cx="8572560" cy="1384995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Государственное  бюджетное дошкольное образовательное учреждение детский сад №7 г. Твери</a:t>
            </a:r>
            <a:endParaRPr lang="ru-RU" sz="2800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57628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53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 воспитание старших дошкольников в процессе ознакомления с днем Победы – праздником 9 мая </a:t>
            </a:r>
          </a:p>
          <a:p>
            <a:pPr algn="ctr"/>
            <a:endParaRPr lang="ru-RU" sz="3200" b="1" dirty="0" smtClean="0">
              <a:solidFill>
                <a:srgbClr val="353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dirty="0" smtClean="0">
                <a:solidFill>
                  <a:srgbClr val="353616"/>
                </a:solidFill>
              </a:rPr>
              <a:t>  Подготовила</a:t>
            </a:r>
            <a:r>
              <a:rPr lang="en-US" sz="2800" dirty="0" smtClean="0">
                <a:solidFill>
                  <a:srgbClr val="353616"/>
                </a:solidFill>
              </a:rPr>
              <a:t>:</a:t>
            </a:r>
            <a:r>
              <a:rPr lang="ru-RU" sz="2800" dirty="0" smtClean="0">
                <a:solidFill>
                  <a:srgbClr val="353616"/>
                </a:solidFill>
              </a:rPr>
              <a:t> воспитатель логопедической группы Зотова Елена Ивановна</a:t>
            </a:r>
            <a:r>
              <a:rPr lang="ru-RU" sz="3200" b="1" dirty="0" smtClean="0">
                <a:solidFill>
                  <a:srgbClr val="353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endParaRPr lang="ru-RU" sz="3200" dirty="0" smtClean="0">
              <a:solidFill>
                <a:srgbClr val="353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умением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техникой сильна армия.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6296550308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Дрожал  детский голос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ребенок рассказывал о своем прадеде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защищал Родину.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6550797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071678"/>
            <a:ext cx="2545854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победившие в той страшной войне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достойны вечной памяти. В архиве семьи хранятся фотографии ветеранов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передаются из поколения в поколения.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6296550796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162965507964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Бессмертный полк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руках потомков – это наша память и дань их героизму.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6296550796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2545854" cy="4525963"/>
          </a:xfrm>
        </p:spPr>
      </p:pic>
      <p:pic>
        <p:nvPicPr>
          <p:cNvPr id="6" name="Содержимое 5" descr="16296550796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Звучат фронтовые песни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марши Победы – это наша память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история.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6296550797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785926"/>
            <a:ext cx="3394472" cy="414340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услышать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увидеть – кадры хроники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непохожие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блокбастер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6550797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000240"/>
            <a:ext cx="339447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чтецов к Дню Победы дал возможность глубже прочувствовать смысл слов.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7503717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857364"/>
            <a:ext cx="3394472" cy="42687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знакомили детей с пословицами 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Тяжело в учении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в бою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“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погибай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товарища выручай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и в спортивных состязаниях стараемся быть сильными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быстрыми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храбрыми и выручать товарищей.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655030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9208" y="2500306"/>
            <a:ext cx="2839659" cy="37862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гордости за своих предков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 быть похожими на них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защищать свою Родину – все это прозвучало в детских рисунках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62965507967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928803"/>
            <a:ext cx="6034617" cy="450059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рисунки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Кто к нам с мечом придет</a:t>
            </a:r>
            <a:r>
              <a:rPr lang="en-US" dirty="0" smtClean="0"/>
              <a:t>, </a:t>
            </a:r>
            <a:r>
              <a:rPr lang="ru-RU" dirty="0" smtClean="0"/>
              <a:t>от меча и погибнет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На страже Родины</a:t>
            </a:r>
            <a:endParaRPr lang="ru-RU" dirty="0"/>
          </a:p>
        </p:txBody>
      </p:sp>
      <p:pic>
        <p:nvPicPr>
          <p:cNvPr id="8" name="Рисунок 7" descr="16296550796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3000371"/>
            <a:ext cx="4286280" cy="3214711"/>
          </a:xfrm>
          <a:prstGeom prst="rect">
            <a:avLst/>
          </a:prstGeom>
        </p:spPr>
      </p:pic>
      <p:pic>
        <p:nvPicPr>
          <p:cNvPr id="9" name="Рисунок 8" descr="16296550796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3000372"/>
            <a:ext cx="4357718" cy="32147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пришла страда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люди никогда об этом не забудем.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А. Т. Твардовский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87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Голуби мира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сделанные детьми на занятиях украшали зал во время утренника.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6550797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31" y="1600200"/>
            <a:ext cx="5726138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Возложение цветов к Обелиску Победы – это традиция и это святое место.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6296550797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3394472" cy="4525962"/>
          </a:xfrm>
        </p:spPr>
      </p:pic>
      <p:pic>
        <p:nvPicPr>
          <p:cNvPr id="8" name="Содержимое 7" descr="16296550797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000240"/>
            <a:ext cx="3394472" cy="459740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461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Помолчали у Вечного огня и услышали стук сердец погибших солдат.</a:t>
            </a:r>
            <a:endParaRPr lang="ru-RU" sz="2400" dirty="0"/>
          </a:p>
        </p:txBody>
      </p:sp>
      <p:pic>
        <p:nvPicPr>
          <p:cNvPr id="7" name="Содержимое 6" descr="1629655030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Литературно-музыкальный досуг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Поклонимся великим тем годам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655030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по проекту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Благодаря проекту дети получили необходимую информацию о людях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ru-RU" dirty="0" smtClean="0"/>
              <a:t>сражавшихся на войне</a:t>
            </a:r>
            <a:r>
              <a:rPr lang="en-US" dirty="0" smtClean="0"/>
              <a:t>, </a:t>
            </a:r>
            <a:r>
              <a:rPr lang="ru-RU" dirty="0" smtClean="0"/>
              <a:t>о тяготах тех лет.</a:t>
            </a:r>
          </a:p>
          <a:p>
            <a:pPr>
              <a:buNone/>
            </a:pPr>
            <a:r>
              <a:rPr lang="ru-RU" dirty="0" smtClean="0"/>
              <a:t> У них сохранился интерес к истории своей Родины</a:t>
            </a:r>
            <a:r>
              <a:rPr lang="en-US" dirty="0" smtClean="0"/>
              <a:t>, </a:t>
            </a:r>
            <a:r>
              <a:rPr lang="ru-RU" dirty="0" smtClean="0"/>
              <a:t>их защитникам.</a:t>
            </a:r>
          </a:p>
          <a:p>
            <a:pPr>
              <a:buNone/>
            </a:pPr>
            <a:r>
              <a:rPr lang="ru-RU" dirty="0" smtClean="0"/>
              <a:t> Родители активно принимали участие в реализации проекта</a:t>
            </a:r>
            <a:r>
              <a:rPr lang="en-US" dirty="0" smtClean="0"/>
              <a:t>, </a:t>
            </a:r>
            <a:r>
              <a:rPr lang="ru-RU" dirty="0" smtClean="0"/>
              <a:t> осознавали важность патриотического воспитания и знакомили детей с фактами и фотографиями из семейного архива.</a:t>
            </a:r>
          </a:p>
          <a:p>
            <a:pPr>
              <a:buNone/>
            </a:pPr>
            <a:r>
              <a:rPr lang="ru-RU" dirty="0" smtClean="0"/>
              <a:t> День Победы стал не только государственным праздником – он вошел в сердца через память о близких людях.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Дорогого стоит эта фотография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ребенок без под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велению сердца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помолился вечному огню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6550797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785926"/>
            <a:ext cx="3394472" cy="43402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183562" cy="1050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Тип проекта </a:t>
            </a:r>
            <a:r>
              <a:rPr lang="en-US" sz="2800" b="1" dirty="0" smtClean="0"/>
              <a:t>: </a:t>
            </a:r>
            <a:r>
              <a:rPr lang="ru-RU" sz="2800" dirty="0" smtClean="0"/>
              <a:t>исследовательский</a:t>
            </a:r>
            <a:r>
              <a:rPr lang="en-US" sz="2800" dirty="0" smtClean="0"/>
              <a:t>, </a:t>
            </a:r>
            <a:r>
              <a:rPr lang="ru-RU" sz="2800" dirty="0" smtClean="0"/>
              <a:t>творческий</a:t>
            </a:r>
            <a:r>
              <a:rPr lang="en-US" sz="2800" b="1" dirty="0" smtClean="0"/>
              <a:t>.</a:t>
            </a:r>
          </a:p>
          <a:p>
            <a:r>
              <a:rPr lang="ru-RU" sz="2800" b="1" dirty="0" smtClean="0"/>
              <a:t>Участники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дети подготовительного и старшего возраста</a:t>
            </a:r>
            <a:r>
              <a:rPr lang="en-US" sz="2800" dirty="0" smtClean="0"/>
              <a:t>, </a:t>
            </a:r>
            <a:r>
              <a:rPr lang="ru-RU" sz="2800" dirty="0" smtClean="0"/>
              <a:t>родители</a:t>
            </a:r>
            <a:r>
              <a:rPr lang="en-US" sz="2800" dirty="0" smtClean="0"/>
              <a:t>, </a:t>
            </a:r>
            <a:r>
              <a:rPr lang="ru-RU" sz="2800" dirty="0" smtClean="0"/>
              <a:t>муз. руководитель.</a:t>
            </a:r>
          </a:p>
          <a:p>
            <a:r>
              <a:rPr lang="ru-RU" sz="2800" b="1" dirty="0" smtClean="0"/>
              <a:t>Педагогическая проблема</a:t>
            </a:r>
            <a:r>
              <a:rPr lang="en-US" sz="2800" b="1" dirty="0" smtClean="0"/>
              <a:t>: </a:t>
            </a:r>
            <a:r>
              <a:rPr lang="ru-RU" sz="2800" dirty="0" smtClean="0"/>
              <a:t>поверхностное представление детей о событиях исторического прошлого нашей страны.</a:t>
            </a:r>
          </a:p>
          <a:p>
            <a:r>
              <a:rPr lang="ru-RU" sz="2800" b="1" dirty="0" smtClean="0"/>
              <a:t>Сроки реализации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краткосрочный (1 месяц).</a:t>
            </a:r>
          </a:p>
          <a:p>
            <a:r>
              <a:rPr lang="ru-RU" sz="2800" b="1" dirty="0" smtClean="0"/>
              <a:t>Итоговое мероприятие</a:t>
            </a:r>
            <a:r>
              <a:rPr lang="en-US" sz="2800" b="1" dirty="0" smtClean="0"/>
              <a:t>: </a:t>
            </a:r>
            <a:r>
              <a:rPr lang="ru-RU" sz="2800" dirty="0" smtClean="0"/>
              <a:t>тематическое занятие- концерт </a:t>
            </a:r>
            <a:r>
              <a:rPr lang="en-US" sz="2800" dirty="0" smtClean="0"/>
              <a:t>“ </a:t>
            </a:r>
            <a:r>
              <a:rPr lang="ru-RU" sz="2800" dirty="0" smtClean="0"/>
              <a:t>Поклонимся великим тем годам</a:t>
            </a:r>
            <a:r>
              <a:rPr lang="en-US" sz="2800" dirty="0" smtClean="0"/>
              <a:t>”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Форма представления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слайдовая презентация.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Патриотическое воспитание подрастающего поколения  - одна из самых актуальных задач нашего времени</a:t>
            </a:r>
            <a:r>
              <a:rPr lang="en-US" dirty="0" smtClean="0"/>
              <a:t>. </a:t>
            </a:r>
            <a:r>
              <a:rPr lang="ru-RU" dirty="0" smtClean="0"/>
              <a:t>Воспитание патриотических чувств необходимо начинать с дошкольного возраста</a:t>
            </a:r>
            <a:r>
              <a:rPr lang="en-US" dirty="0" smtClean="0"/>
              <a:t>, </a:t>
            </a:r>
            <a:r>
              <a:rPr lang="ru-RU" dirty="0" smtClean="0"/>
              <a:t>потому что именно на данном этапе формируется личность ребенка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Современные дети разделены во времени с непосредственными участниками ВОВ уже тремя поколениями</a:t>
            </a:r>
            <a:r>
              <a:rPr lang="en-US" dirty="0" smtClean="0"/>
              <a:t>. </a:t>
            </a:r>
            <a:r>
              <a:rPr lang="ru-RU" dirty="0" smtClean="0"/>
              <a:t>Каждое следующее поколение знает об этой войне все меньше и меньше</a:t>
            </a:r>
            <a:r>
              <a:rPr lang="en-US" dirty="0" smtClean="0"/>
              <a:t>. </a:t>
            </a:r>
            <a:r>
              <a:rPr lang="ru-RU" dirty="0" smtClean="0"/>
              <a:t>Поэтому педагоги вместе с родителями обязаны помочь ребенку осознать</a:t>
            </a:r>
            <a:r>
              <a:rPr lang="en-US" dirty="0" smtClean="0"/>
              <a:t>, </a:t>
            </a:r>
            <a:r>
              <a:rPr lang="ru-RU" dirty="0" smtClean="0"/>
              <a:t>что в ВОВ воины со всем народом сумели победить врага и отстояли свое право жить свободно и независимо. </a:t>
            </a:r>
          </a:p>
          <a:p>
            <a:r>
              <a:rPr lang="ru-RU" dirty="0" smtClean="0"/>
              <a:t>Изучение в доступной форме фактов </a:t>
            </a:r>
            <a:r>
              <a:rPr lang="en-US" dirty="0" smtClean="0"/>
              <a:t>, </a:t>
            </a:r>
            <a:r>
              <a:rPr lang="ru-RU" dirty="0" smtClean="0"/>
              <a:t>связанных с прошлым приближает детей к пониманию значения Победы нашего народа в Великой Отечественной Войне.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условия для развития воображения и творческих способностей детей в процессе ознакомления с историей ВОВ.</a:t>
            </a:r>
          </a:p>
          <a:p>
            <a:r>
              <a:rPr lang="ru-RU" dirty="0" smtClean="0"/>
              <a:t>Привить детям любовь и уважение к истории своей страны и семьи</a:t>
            </a:r>
            <a:r>
              <a:rPr lang="en-US" dirty="0" smtClean="0"/>
              <a:t>,</a:t>
            </a:r>
            <a:r>
              <a:rPr lang="ru-RU" dirty="0" smtClean="0"/>
              <a:t> воспитать гордость и уважение к нашим героическим предкам и сегодняшним защитникам Родины.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Сформировать чувство гордости за свой народ</a:t>
            </a:r>
            <a:r>
              <a:rPr lang="en-US" sz="9600" dirty="0" smtClean="0"/>
              <a:t>,</a:t>
            </a:r>
            <a:r>
              <a:rPr lang="ru-RU" sz="9600" dirty="0" smtClean="0"/>
              <a:t> его боевые заслуги</a:t>
            </a:r>
            <a:r>
              <a:rPr lang="en-US" sz="9600" dirty="0" smtClean="0"/>
              <a:t>;</a:t>
            </a:r>
          </a:p>
          <a:p>
            <a:r>
              <a:rPr lang="ru-RU" sz="9600" dirty="0" smtClean="0"/>
              <a:t>Познакомить детей с историей ВОВ</a:t>
            </a:r>
            <a:r>
              <a:rPr lang="en-US" sz="9600" dirty="0" smtClean="0"/>
              <a:t>;</a:t>
            </a:r>
            <a:endParaRPr lang="ru-RU" sz="9600" dirty="0" smtClean="0"/>
          </a:p>
          <a:p>
            <a:r>
              <a:rPr lang="ru-RU" sz="9600" dirty="0" smtClean="0"/>
              <a:t>Дать детям представление о причинах и необходимости создания оружия в человеческом обществе</a:t>
            </a:r>
            <a:r>
              <a:rPr lang="en-US" sz="9600" dirty="0" smtClean="0"/>
              <a:t>;</a:t>
            </a:r>
          </a:p>
          <a:p>
            <a:r>
              <a:rPr lang="ru-RU" sz="9600" dirty="0" smtClean="0"/>
              <a:t>Познакомить с разными видами вооружения</a:t>
            </a:r>
            <a:r>
              <a:rPr lang="en-US" sz="9600" dirty="0" smtClean="0"/>
              <a:t>,</a:t>
            </a:r>
            <a:r>
              <a:rPr lang="ru-RU" sz="9600" dirty="0" smtClean="0"/>
              <a:t> амуниции и военной техники</a:t>
            </a:r>
            <a:r>
              <a:rPr lang="en-US" sz="9600" dirty="0" smtClean="0"/>
              <a:t>;</a:t>
            </a:r>
          </a:p>
          <a:p>
            <a:r>
              <a:rPr lang="ru-RU" sz="9600" dirty="0" smtClean="0"/>
              <a:t>Закрепить представление о праздновании Дня Победы</a:t>
            </a:r>
            <a:r>
              <a:rPr lang="en-US" sz="9600" dirty="0" smtClean="0"/>
              <a:t>;</a:t>
            </a:r>
          </a:p>
          <a:p>
            <a:r>
              <a:rPr lang="ru-RU" sz="9600" dirty="0" smtClean="0"/>
              <a:t>Развивать у детей умение давать моральную оценку поступкам героев художественных произведений</a:t>
            </a:r>
            <a:r>
              <a:rPr lang="en-US" sz="9600" dirty="0" smtClean="0"/>
              <a:t>, </a:t>
            </a:r>
            <a:r>
              <a:rPr lang="ru-RU" sz="9600" dirty="0" smtClean="0"/>
              <a:t>творческие и познавательные способности</a:t>
            </a:r>
            <a:r>
              <a:rPr lang="en-US" sz="9600" dirty="0" smtClean="0"/>
              <a:t>;</a:t>
            </a:r>
          </a:p>
          <a:p>
            <a:r>
              <a:rPr lang="ru-RU" sz="9600" dirty="0" smtClean="0"/>
              <a:t>Формировать у родителей активную позицию в патриотическом воспитании детей</a:t>
            </a:r>
            <a:r>
              <a:rPr lang="en-US" sz="9600" dirty="0" smtClean="0"/>
              <a:t>;</a:t>
            </a:r>
            <a:endParaRPr lang="ru-RU" sz="9600" dirty="0" smtClean="0"/>
          </a:p>
          <a:p>
            <a:r>
              <a:rPr lang="ru-RU" sz="9600" dirty="0" smtClean="0"/>
              <a:t>Бережно хранить и передавать из поколения в поколение </a:t>
            </a:r>
            <a:r>
              <a:rPr lang="ru-RU" sz="9600" dirty="0" err="1" smtClean="0"/>
              <a:t>фотоархивы</a:t>
            </a:r>
            <a:r>
              <a:rPr lang="ru-RU" sz="9600" dirty="0" smtClean="0"/>
              <a:t> и истории участия дедов и прадедов в ВОВ. Поддерживать связь поколений.</a:t>
            </a:r>
          </a:p>
          <a:p>
            <a:endParaRPr lang="en-US" dirty="0" smtClean="0"/>
          </a:p>
          <a:p>
            <a:r>
              <a:rPr lang="ru-RU" dirty="0" smtClean="0"/>
              <a:t>т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Обогащение предметно-развивающей среды.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6296550309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16296550308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боев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политая кровью наших солдат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вставших на ее защиту. Вам благодарные потомки устанавливают обелиски и приходят к ним отдать дань памяти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поклонится и принести цветы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16296550309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2143116"/>
            <a:ext cx="3394472" cy="3983047"/>
          </a:xfrm>
        </p:spPr>
      </p:pic>
      <p:pic>
        <p:nvPicPr>
          <p:cNvPr id="9" name="Содержимое 8" descr="16296550309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2071678"/>
            <a:ext cx="3394472" cy="405448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Знакомили детей с наградами военных лет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старались донести до детей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каждой из них человеческий подвиг и эти люди достойны уважения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восхищения и памяти.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6296550308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3116"/>
            <a:ext cx="6034617" cy="384017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754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  Прошла война, пришла страда Но боль взывает к людям: давайте люди никогда об этом не забудем.                                                                         А. Т. Твардовский</vt:lpstr>
      <vt:lpstr>  Характеристики проекта</vt:lpstr>
      <vt:lpstr>Актуальность</vt:lpstr>
      <vt:lpstr>Цель:</vt:lpstr>
      <vt:lpstr>Задачи :</vt:lpstr>
      <vt:lpstr>Основной этап:  Обогащение предметно-развивающей среды.</vt:lpstr>
      <vt:lpstr>Земля боев, политая кровью наших солдат, вставших на ее защиту. Вам благодарные потомки устанавливают обелиски и приходят к ним отдать дань памяти, поклонится и принести цветы</vt:lpstr>
      <vt:lpstr>Знакомили детей с наградами военных лет,  старались донести до детей,  что за каждой из них человеческий подвиг и эти люди достойны уважения, восхищения и памяти.  </vt:lpstr>
      <vt:lpstr>Не только умением, но и техникой сильна армия.</vt:lpstr>
      <vt:lpstr>Дрожал  детский голос, когда ребенок рассказывал о своем прадеде, который защищал Родину. </vt:lpstr>
      <vt:lpstr>Ветераны, победившие в той страшной войне, достойны вечной памяти. В архиве семьи хранятся фотографии ветеранов, документы,  передаются из поколения в поколения.</vt:lpstr>
      <vt:lpstr>“Бессмертный полк “ в руках потомков – это наша память и дань их героизму.</vt:lpstr>
      <vt:lpstr>Звучат фронтовые песни, марши Победы – это наша память,  наша история.</vt:lpstr>
      <vt:lpstr>Не только услышать, но и увидеть – кадры хроники, такие непохожие на блокбастер.</vt:lpstr>
      <vt:lpstr>Конкурс чтецов к Дню Победы дал возможность глубже прочувствовать смысл слов.</vt:lpstr>
      <vt:lpstr>Мы знакомили детей с пословицами  (“Тяжело в учении, легко в бою”, “ Сам погибай, а товарища выручай”) – и в спортивных состязаниях стараемся быть сильными, быстрыми, храбрыми и выручать товарищей. </vt:lpstr>
      <vt:lpstr>Чувство гордости за своих предков, желание быть похожими на них, защищать свою Родину – все это прозвучало в детских рисунках</vt:lpstr>
      <vt:lpstr>Детские рисунки</vt:lpstr>
      <vt:lpstr>“ Голуби мира” , сделанные детьми на занятиях украшали зал во время утренника.</vt:lpstr>
      <vt:lpstr>Возложение цветов к Обелиску Победы – это традиция и это святое место. </vt:lpstr>
      <vt:lpstr>Помолчали у Вечного огня и услышали стук сердец погибших солдат.</vt:lpstr>
      <vt:lpstr>Литературно-музыкальный досуг “ Поклонимся великим тем годам”.</vt:lpstr>
      <vt:lpstr>Результаты работы по проекту :</vt:lpstr>
      <vt:lpstr>Дорогого стоит эта фотография, где ребенок без подcказки, по велению сердца, помолился вечному огню</vt:lpstr>
      <vt:lpstr>СПАСИБО ЗА ВНИМАНИЕ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administrator</cp:lastModifiedBy>
  <cp:revision>48</cp:revision>
  <dcterms:created xsi:type="dcterms:W3CDTF">2015-02-17T08:35:42Z</dcterms:created>
  <dcterms:modified xsi:type="dcterms:W3CDTF">2021-08-23T20:55:20Z</dcterms:modified>
</cp:coreProperties>
</file>