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sldIdLst>
    <p:sldId id="256" r:id="rId2"/>
    <p:sldId id="258" r:id="rId3"/>
    <p:sldId id="261" r:id="rId4"/>
    <p:sldId id="262" r:id="rId5"/>
    <p:sldId id="265" r:id="rId6"/>
    <p:sldId id="263" r:id="rId7"/>
    <p:sldId id="264" r:id="rId8"/>
    <p:sldId id="259" r:id="rId9"/>
    <p:sldId id="260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9" autoAdjust="0"/>
    <p:restoredTop sz="94660"/>
  </p:normalViewPr>
  <p:slideViewPr>
    <p:cSldViewPr snapToGrid="0">
      <p:cViewPr varScale="1">
        <p:scale>
          <a:sx n="92" d="100"/>
          <a:sy n="92" d="100"/>
        </p:scale>
        <p:origin x="9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9/30/2019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Corbel" pitchFamily="34" charset="0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9/30/2019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9/30/2019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9/30/2019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9/30/2019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47" y="228600"/>
            <a:ext cx="11790947" cy="6412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887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09" y="249382"/>
            <a:ext cx="11752118" cy="6380018"/>
          </a:xfrm>
        </p:spPr>
      </p:pic>
    </p:spTree>
    <p:extLst>
      <p:ext uri="{BB962C8B-B14F-4D97-AF65-F5344CB8AC3E}">
        <p14:creationId xmlns:p14="http://schemas.microsoft.com/office/powerpoint/2010/main" val="6191039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38991"/>
            <a:ext cx="11752118" cy="6400800"/>
          </a:xfrm>
        </p:spPr>
      </p:pic>
    </p:spTree>
    <p:extLst>
      <p:ext uri="{BB962C8B-B14F-4D97-AF65-F5344CB8AC3E}">
        <p14:creationId xmlns:p14="http://schemas.microsoft.com/office/powerpoint/2010/main" val="2703597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05" y="224589"/>
            <a:ext cx="11758863" cy="6384758"/>
          </a:xfrm>
        </p:spPr>
      </p:pic>
    </p:spTree>
    <p:extLst>
      <p:ext uri="{BB962C8B-B14F-4D97-AF65-F5344CB8AC3E}">
        <p14:creationId xmlns:p14="http://schemas.microsoft.com/office/powerpoint/2010/main" val="145015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09" y="238991"/>
            <a:ext cx="11731336" cy="6390409"/>
          </a:xfrm>
        </p:spPr>
      </p:pic>
    </p:spTree>
    <p:extLst>
      <p:ext uri="{BB962C8B-B14F-4D97-AF65-F5344CB8AC3E}">
        <p14:creationId xmlns:p14="http://schemas.microsoft.com/office/powerpoint/2010/main" val="3246943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08" y="249381"/>
            <a:ext cx="11762509" cy="6390409"/>
          </a:xfrm>
        </p:spPr>
      </p:pic>
    </p:spTree>
    <p:extLst>
      <p:ext uri="{BB962C8B-B14F-4D97-AF65-F5344CB8AC3E}">
        <p14:creationId xmlns:p14="http://schemas.microsoft.com/office/powerpoint/2010/main" val="1210656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18" y="238991"/>
            <a:ext cx="11762509" cy="6380018"/>
          </a:xfrm>
        </p:spPr>
      </p:pic>
    </p:spTree>
    <p:extLst>
      <p:ext uri="{BB962C8B-B14F-4D97-AF65-F5344CB8AC3E}">
        <p14:creationId xmlns:p14="http://schemas.microsoft.com/office/powerpoint/2010/main" val="528032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599"/>
            <a:ext cx="11762509" cy="6411191"/>
          </a:xfrm>
        </p:spPr>
      </p:pic>
    </p:spTree>
    <p:extLst>
      <p:ext uri="{BB962C8B-B14F-4D97-AF65-F5344CB8AC3E}">
        <p14:creationId xmlns:p14="http://schemas.microsoft.com/office/powerpoint/2010/main" val="2709523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09" y="238991"/>
            <a:ext cx="11772900" cy="6380018"/>
          </a:xfrm>
        </p:spPr>
      </p:pic>
    </p:spTree>
    <p:extLst>
      <p:ext uri="{BB962C8B-B14F-4D97-AF65-F5344CB8AC3E}">
        <p14:creationId xmlns:p14="http://schemas.microsoft.com/office/powerpoint/2010/main" val="1529075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88" y="256673"/>
            <a:ext cx="11726779" cy="6368715"/>
          </a:xfrm>
        </p:spPr>
      </p:pic>
    </p:spTree>
    <p:extLst>
      <p:ext uri="{BB962C8B-B14F-4D97-AF65-F5344CB8AC3E}">
        <p14:creationId xmlns:p14="http://schemas.microsoft.com/office/powerpoint/2010/main" val="15473228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89" y="256673"/>
            <a:ext cx="11742822" cy="6368715"/>
          </a:xfrm>
        </p:spPr>
      </p:pic>
    </p:spTree>
    <p:extLst>
      <p:ext uri="{BB962C8B-B14F-4D97-AF65-F5344CB8AC3E}">
        <p14:creationId xmlns:p14="http://schemas.microsoft.com/office/powerpoint/2010/main" val="1976366337"/>
      </p:ext>
    </p:extLst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Basis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DF5327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63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446C221D-F63F-4DD8-B509-CFE168687BF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TM03457444[[fn=Основа]]</Template>
  <TotalTime>16</TotalTime>
  <Words>0</Words>
  <Application>Microsoft Office PowerPoint</Application>
  <PresentationFormat>Широкоэкранный</PresentationFormat>
  <Paragraphs>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Corbel</vt:lpstr>
      <vt:lpstr>Базис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RICH ENOTSUPER</dc:creator>
  <cp:lastModifiedBy>RICH ENOTSUPER</cp:lastModifiedBy>
  <cp:revision>14</cp:revision>
  <dcterms:created xsi:type="dcterms:W3CDTF">2019-09-29T14:34:54Z</dcterms:created>
  <dcterms:modified xsi:type="dcterms:W3CDTF">2019-09-30T11:01:47Z</dcterms:modified>
</cp:coreProperties>
</file>