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0" r:id="rId2"/>
    <p:sldId id="257" r:id="rId3"/>
    <p:sldId id="256" r:id="rId4"/>
    <p:sldId id="259" r:id="rId5"/>
    <p:sldId id="261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5F809D-7C8D-4DED-82F8-CD414D903F28}" type="datetimeFigureOut">
              <a:rPr lang="ru-RU" smtClean="0"/>
              <a:t>20.09.2021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E547D2-B64E-46B6-BBA1-4B16C3CFBA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5683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E547D2-B64E-46B6-BBA1-4B16C3CFBA7F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54586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E547D2-B64E-46B6-BBA1-4B16C3CFBA7F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54586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E547D2-B64E-46B6-BBA1-4B16C3CFBA7F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54586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kartinkinaden.ru/uploads/posts/2021-01/1611834554_39-p-foni-s-lesnimi-polyanami-4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" y="-17868"/>
            <a:ext cx="9200107" cy="6875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35696" y="404664"/>
            <a:ext cx="537038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9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«ЁЖИК»</a:t>
            </a:r>
            <a:endParaRPr lang="ru-RU" sz="9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8546" b="14364"/>
          <a:stretch/>
        </p:blipFill>
        <p:spPr bwMode="auto">
          <a:xfrm>
            <a:off x="460374" y="1844824"/>
            <a:ext cx="8216081" cy="46802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5555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kartinkinaden.ru/uploads/posts/2021-01/1611834554_39-p-foni-s-lesnimi-polyanami-4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" y="-17868"/>
            <a:ext cx="9200107" cy="6875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 descr="C:\Users\Admin\Desktop\CoordinatedChiefBullfrog-size_restricted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0194"/>
            <a:ext cx="4363039" cy="3732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5999" y="5291313"/>
            <a:ext cx="902881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ДОЖДИК ВЫЛИЛСЯ ИЗ ТУЧКИ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5555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kartinkinaden.ru/uploads/posts/2021-01/1611834554_39-p-foni-s-lesnimi-polyanami-4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" y="-17868"/>
            <a:ext cx="9200107" cy="6875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 descr="C:\Users\Admin\Desktop\55387ec85c0e4c218e2d82137c074c69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620688"/>
            <a:ext cx="4762500" cy="474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60375" y="5733256"/>
            <a:ext cx="81905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ВЫМЫЛ ЁЖИКУ КОЛЮЧКИ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6974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kartinkinaden.ru/uploads/posts/2021-01/1611834554_39-p-foni-s-lesnimi-polyanami-4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" y="-17868"/>
            <a:ext cx="9200107" cy="6875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 descr="C:\Users\Admin\Desktop\figurnyj-dvuxstoronnij-element-yozhik-dlya-oformleniya-detskoj-ploshhadki-310x320m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76672"/>
            <a:ext cx="4795161" cy="49513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38344" y="5733256"/>
            <a:ext cx="783458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ЁЖ ДОВОЛЕН, СЫТ, УМЫТ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5555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kartinkinaden.ru/uploads/posts/2021-01/1611834554_39-p-foni-s-lesnimi-polyanami-4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" y="-17868"/>
            <a:ext cx="9200107" cy="6875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 descr="C:\Users\Admin\Desktop\figurnyj-dvuxstoronnij-element-yozhik-dlya-oformleniya-detskoj-ploshhadki-310x320m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76672"/>
            <a:ext cx="4795161" cy="49513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38344" y="5733256"/>
            <a:ext cx="783458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ЁЖ ДОВОЛЕН, СЫТ, УМЫТ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6357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kartinkinaden.ru/uploads/posts/2021-01/1611834554_39-p-foni-s-lesnimi-polyanami-4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" y="-17868"/>
            <a:ext cx="9200107" cy="6875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1155" y="5733256"/>
            <a:ext cx="860896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НА КРОВАТКЕ СЛАДКО СПИТ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298" y="836711"/>
            <a:ext cx="7286219" cy="47530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6357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29</Words>
  <Application>Microsoft Office PowerPoint</Application>
  <PresentationFormat>Экран (4:3)</PresentationFormat>
  <Paragraphs>9</Paragraphs>
  <Slides>6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4</cp:revision>
  <dcterms:created xsi:type="dcterms:W3CDTF">2021-09-20T14:12:22Z</dcterms:created>
  <dcterms:modified xsi:type="dcterms:W3CDTF">2021-09-20T14:46:54Z</dcterms:modified>
</cp:coreProperties>
</file>