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56" r:id="rId3"/>
    <p:sldId id="259" r:id="rId4"/>
    <p:sldId id="258" r:id="rId5"/>
    <p:sldId id="257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20.09.2021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5" r="1926"/>
          <a:stretch/>
        </p:blipFill>
        <p:spPr bwMode="auto">
          <a:xfrm>
            <a:off x="107504" y="2179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1504" cy="6901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39752" y="5087266"/>
            <a:ext cx="497751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ОЛАДУШКИ</a:t>
            </a:r>
            <a:endParaRPr lang="ru-RU" sz="48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5" r="19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Admin\Desktop\wowo-applause-8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-1333500"/>
            <a:ext cx="9525000" cy="952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5877272"/>
            <a:ext cx="72657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ЛАДУШКИ, ЛАДУШКИ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258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5" r="19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927" y="836712"/>
            <a:ext cx="7285274" cy="5256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84715" y="5921780"/>
            <a:ext cx="88592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ПЕКЛА БАБКА, ОЛАДУШКИ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8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5" r="192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https://img-fotki.yandex.ru/get/371487/200418627.226/0_1bcb92_bc657d19_ori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693384"/>
            <a:ext cx="4392488" cy="616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7504" y="6005182"/>
            <a:ext cx="6862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МАСЛОМ ПОЛИВАЛА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90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72"/>
            <a:ext cx="9144000" cy="6864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53832" y="5852782"/>
            <a:ext cx="67662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ДЕТУШКАМ ДАВАЛА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8887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12</Words>
  <Application>Microsoft Office PowerPoint</Application>
  <PresentationFormat>Экран (4:3)</PresentationFormat>
  <Paragraphs>5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</cp:revision>
  <dcterms:created xsi:type="dcterms:W3CDTF">2021-09-20T14:47:11Z</dcterms:created>
  <dcterms:modified xsi:type="dcterms:W3CDTF">2021-09-20T15:22:37Z</dcterms:modified>
</cp:coreProperties>
</file>