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1883" y="616912"/>
            <a:ext cx="4286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БУКВА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«У»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380" y="-2299"/>
            <a:ext cx="419459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3790" y="43651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Жираф так сильно удивился, Когда в пруду воды напился! Он вдруг увидел букву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этом маленьком пруду. </a:t>
            </a:r>
          </a:p>
        </p:txBody>
      </p:sp>
    </p:spTree>
    <p:extLst>
      <p:ext uri="{BB962C8B-B14F-4D97-AF65-F5344CB8AC3E}">
        <p14:creationId xmlns:p14="http://schemas.microsoft.com/office/powerpoint/2010/main" val="21546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1432" y="5781858"/>
            <a:ext cx="6982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Жираф так сильно удивился,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zhiraf-animatsionnaya-kartinka-008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86239"/>
            <a:ext cx="4309285" cy="488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8439" y="5612128"/>
            <a:ext cx="6847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в пруду воды напился.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thumbs.dreamstime.com/b/%D1%88%D0%B0%D1%80%D0%B6-%D0%BD%D0%B5%D0%B1%D0%BE-%D1%8C%D1%88%D0%BE%D0%B3%D0%BE-%D0%BE%D0%B7%D0%B5%D1%80%D0%B0-76442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608903" cy="40324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1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946" y="5693395"/>
            <a:ext cx="6014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вдруг увидел букву У,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0"/>
            <a:ext cx="532859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258" y="6054552"/>
            <a:ext cx="5937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этом маленьком пруду.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2" descr="https://cdn1.ozone.ru/s3/multimedia-w/603601637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cdn1.ozone.ru/s3/multimedia-w/603601637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s://cdn1.ozone.ru/s3/multimedia-w/603601637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4" descr="https://cdn1.vectorstock.com/i/1000x1000/14/45/grass-backgr-vector-54144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92"/>
          <a:stretch/>
        </p:blipFill>
        <p:spPr bwMode="auto">
          <a:xfrm>
            <a:off x="-36345" y="160337"/>
            <a:ext cx="9144000" cy="6046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thumbs.dreamstime.com/b/%D1%88%D0%B0%D1%80%D0%B6-%D0%BD%D0%B5%D0%B1%D0%BE-%D1%8C%D1%88%D0%BE%D0%B3%D0%BE-%D0%BE%D0%B7%D0%B5%D1%80%D0%B0-76442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13" y="3789040"/>
            <a:ext cx="6150044" cy="24177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 rot="10800000">
            <a:off x="3779912" y="4720915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Admin\Desktop\zhiraf-animatsionnaya-kartinka-008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395" y="692696"/>
            <a:ext cx="330444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3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2021-09-21T06:35:08Z</dcterms:created>
  <dcterms:modified xsi:type="dcterms:W3CDTF">2021-09-27T17:18:11Z</dcterms:modified>
</cp:coreProperties>
</file>