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267" y="616912"/>
            <a:ext cx="4525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«Ы»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3790" y="43651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 Васька,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 и все коты,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Когда сидит,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Напоминает букву 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32575"/>
            <a:ext cx="345638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30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8207" y="5781858"/>
            <a:ext cx="2929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 Васька,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zoopassage.ru/upload/iblock/f2f/f2f26363693df091571562cc62446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41" y="2280173"/>
            <a:ext cx="6086203" cy="3503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6174661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6685"/>
            <a:ext cx="5335727" cy="48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9616" y="5733256"/>
            <a:ext cx="3844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и все коты,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6174661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3457107" cy="31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6174661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72" y="548680"/>
            <a:ext cx="3299408" cy="30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6174661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5708"/>
            <a:ext cx="3832939" cy="35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6174661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67" y="2908898"/>
            <a:ext cx="3347641" cy="305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267" y="5693395"/>
            <a:ext cx="3057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сидит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ds05.infourok.ru/uploads/ex/0b22/0016c771-bfebf78d/hello_html_me572b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2" y="476672"/>
            <a:ext cx="6760220" cy="5400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6174661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35" y="2348880"/>
            <a:ext cx="3390016" cy="30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342" y="5700609"/>
            <a:ext cx="5243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Напоминает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букву Ы.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ttps://cdn1.ozone.ru/s3/multimedia-w/60360163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cdn1.ozone.ru/s3/multimedia-w/603601637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cdn1.ozone.ru/s3/multimedia-w/603601637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31892" y="692696"/>
            <a:ext cx="345638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30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6174661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7" y="1438270"/>
            <a:ext cx="43910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7375" y="1376771"/>
            <a:ext cx="648072" cy="3340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2021-09-21T06:35:08Z</dcterms:created>
  <dcterms:modified xsi:type="dcterms:W3CDTF">2021-10-18T14:56:17Z</dcterms:modified>
</cp:coreProperties>
</file>