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280" r:id="rId22"/>
    <p:sldId id="275" r:id="rId23"/>
    <p:sldId id="276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9" autoAdjust="0"/>
    <p:restoredTop sz="94660"/>
  </p:normalViewPr>
  <p:slideViewPr>
    <p:cSldViewPr>
      <p:cViewPr varScale="1">
        <p:scale>
          <a:sx n="108" d="100"/>
          <a:sy n="108" d="100"/>
        </p:scale>
        <p:origin x="18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5544616"/>
          </a:xfrm>
        </p:spPr>
        <p:txBody>
          <a:bodyPr/>
          <a:lstStyle/>
          <a:p>
            <a:pPr marL="0" indent="0" algn="ctr">
              <a:buNone/>
            </a:pPr>
            <a:br>
              <a:rPr lang="ru-RU" dirty="0">
                <a:effectLst/>
              </a:rPr>
            </a:br>
            <a:r>
              <a:rPr lang="ru-RU" dirty="0">
                <a:solidFill>
                  <a:srgbClr val="FF0000"/>
                </a:solidFill>
                <a:effectLst/>
              </a:rPr>
              <a:t> 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МЕТОДИКА </a:t>
            </a:r>
            <a:br>
              <a:rPr lang="ru-RU" sz="4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РАЗВИТИЯ ДВИЖЕНИЙ </a:t>
            </a:r>
            <a:br>
              <a:rPr lang="ru-RU" sz="3600" dirty="0">
                <a:solidFill>
                  <a:srgbClr val="FF0000"/>
                </a:solidFill>
                <a:effectLst/>
              </a:rPr>
            </a:br>
            <a:r>
              <a:rPr lang="ru-RU" sz="36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У УМСТВЕННО ОТСТАЛЫХ ДЕТЕЙ </a:t>
            </a:r>
            <a:br>
              <a:rPr lang="ru-RU" sz="36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 ТЯЖЕЛЫМИ И МНОЖЕСТВЕННЫМИ НАРУШЕНИЯМИ РАЗВИТИЯ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352928" cy="403038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Ходьба ускоренная с</a:t>
            </a:r>
            <a:b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переходом на бег,</a:t>
            </a:r>
            <a:b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переход с бега на ходьбу</a:t>
            </a:r>
            <a:b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Коррекционная </a:t>
            </a:r>
            <a:br>
              <a:rPr lang="ru-RU" sz="24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направленность:</a:t>
            </a:r>
            <a:br>
              <a:rPr lang="ru-RU" sz="24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усвоение темпа и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ритма движений,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развитие выносливости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08912" cy="6092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Физические упражнения для коррекции бега</a:t>
            </a:r>
          </a:p>
          <a:p>
            <a:pPr marL="45720" indent="0" algn="ctr">
              <a:buNone/>
            </a:pP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лья\Desktop\Лиленкова\20170518_1653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6"/>
          <a:stretch/>
        </p:blipFill>
        <p:spPr bwMode="auto">
          <a:xfrm rot="5400000">
            <a:off x="4414821" y="2002004"/>
            <a:ext cx="4536503" cy="37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7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064896" cy="3310304"/>
          </a:xfrm>
        </p:spPr>
        <p:txBody>
          <a:bodyPr/>
          <a:lstStyle/>
          <a:p>
            <a:pPr marL="361950" indent="0" algn="ctr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отталкивание одной ногой, 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несогласованность движений рук и ног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при отталкивании и в полете, 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слабое финальное усилие, 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 неумение приземляться, 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низкий присед перед отталкиванием,                      - отталкивание прямой ногой.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836712"/>
            <a:ext cx="7056784" cy="172819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прыжков</a:t>
            </a:r>
          </a:p>
          <a:p>
            <a:pPr marL="45720" indent="0" algn="ctr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Нарушениями в прыжках с места толчком двумя ногами являются: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408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3" y="1772816"/>
            <a:ext cx="3456385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Прыжки с места вперед через палочку (веревочку)</a:t>
            </a:r>
            <a:b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Коррекционная направленность:</a:t>
            </a:r>
            <a:b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согласованность движений рук и ног, развитие силы разгибателей ног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352928" cy="6812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Физические упражнения для коррекции прыжков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лья\Desktop\Лиленкова\20170518_1637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-5714"/>
          <a:stretch/>
        </p:blipFill>
        <p:spPr bwMode="auto">
          <a:xfrm rot="5400000">
            <a:off x="185820" y="1952836"/>
            <a:ext cx="49685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9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08912" cy="45365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Программой предусмотрено:</a:t>
            </a:r>
            <a:br>
              <a:rPr lang="ru-RU" sz="32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лазанье по гимнастической стенке и скамейке, </a:t>
            </a:r>
            <a:br>
              <a:rPr lang="ru-RU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перелезание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через препятствие. </a:t>
            </a:r>
            <a:br>
              <a:rPr lang="ru-RU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Эти упражнения имеют прикладное значение, способствуют развитию силы, ловкости, координации движений, укреплению свода стопы, формированию осанки, умению управлять своим телом.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404664"/>
            <a:ext cx="7056784" cy="7920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лазания и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перелезания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7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844824"/>
            <a:ext cx="3024336" cy="4318416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Пролезание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обруч»</a:t>
            </a:r>
            <a:b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Коррекционная направленность:</a:t>
            </a:r>
            <a:br>
              <a:rPr lang="ru-RU" sz="24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координация движений, </a:t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соразмерность усилий.</a:t>
            </a:r>
            <a:endParaRPr lang="ru-RU" sz="2400" b="0" dirty="0">
              <a:solidFill>
                <a:srgbClr val="FF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08912" cy="864096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Физические упражнения </a:t>
            </a:r>
          </a:p>
          <a:p>
            <a:pPr marL="45720" indent="0" algn="ctr"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коррекции лазанья и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перелезания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H:\тихонова\20170506_171454.jpg"/>
          <p:cNvPicPr>
            <a:picLocks noChangeAspect="1" noChangeArrowheads="1"/>
          </p:cNvPicPr>
          <p:nvPr/>
        </p:nvPicPr>
        <p:blipFill rotWithShape="1">
          <a:blip r:embed="rId2" cstate="print"/>
          <a:srcRect l="6868"/>
          <a:stretch/>
        </p:blipFill>
        <p:spPr bwMode="auto">
          <a:xfrm rot="5400000">
            <a:off x="342792" y="1948835"/>
            <a:ext cx="4908868" cy="3939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52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08912" cy="43204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Нарушения движений в метании:</a:t>
            </a:r>
            <a:br>
              <a:rPr lang="ru-RU" sz="32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напряженность, скованность туловища;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торопливость; 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неправильный замах, метание производится на прямых ногах или прямыми руками; 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несвоевременный выпуск снаряда, слабость финального усилия,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дискоординация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движений рук, ног и туловища.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640960" cy="8640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метания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50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484784"/>
            <a:ext cx="3528391" cy="44644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«Точно в цель»</a:t>
            </a:r>
            <a:b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(бросок мяча или мешочка с песком)</a:t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Коррекционная направленность:</a:t>
            </a:r>
            <a:br>
              <a:rPr lang="ru-RU" sz="24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координация </a:t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движений рук,</a:t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глазомера,</a:t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точность направления</a:t>
            </a:r>
            <a:endParaRPr lang="ru-RU" sz="2400" dirty="0">
              <a:solidFill>
                <a:srgbClr val="FF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776864" cy="57606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Упражнения для метания</a:t>
            </a: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 descr="C:\Users\Наталья\Desktop\Лиленкова\20170518_164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8" y="1664804"/>
            <a:ext cx="51125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68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52928" cy="4608512"/>
          </a:xfrm>
        </p:spPr>
        <p:txBody>
          <a:bodyPr/>
          <a:lstStyle/>
          <a:p>
            <a:pPr marL="361950" indent="0" algn="ctr">
              <a:lnSpc>
                <a:spcPct val="150000"/>
              </a:lnSpc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Одним из наиболее выраженных проявлений поражения ЦНС является нарушение нервной регуляции моторики мелких движений рук и пальцев. Отклонения всегда проявляются в целенаправленных двигательных актах, требующих точных координированных движений, в том числе и в метании.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3548" y="692696"/>
            <a:ext cx="8136904" cy="64807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и развитие мелкой моторики рук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44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916832"/>
            <a:ext cx="3744416" cy="41044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«Упражнение </a:t>
            </a:r>
            <a:b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 малым мячом»</a:t>
            </a:r>
            <a:b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Коррекционная направленность:</a:t>
            </a:r>
            <a:br>
              <a:rPr lang="ru-RU" sz="24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координация </a:t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движений кисти, </a:t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концентрация внимания, следящие движения.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8496944" cy="12241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/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Физические упражнения для коррекции и развития мелкой моторики рук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H:\тихонова\20170413_105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1541" y="2240867"/>
            <a:ext cx="4752525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448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7920880" cy="4104456"/>
          </a:xfrm>
        </p:spPr>
        <p:txBody>
          <a:bodyPr/>
          <a:lstStyle/>
          <a:p>
            <a:pPr marL="361950" indent="0" algn="ctr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Характерной особенностью движений ребенка с отставанием интеллектуального развития является избыточное мышечное напряжение как во время выполнения физических упражнений, так и остаточный повышенный тонус после его окончания, особенно после метания, лазанья по гимнастической стенке, упражнений, выполняемых на высоте, неустойчивой опоре после и во время вновь изучаемых сложных движений. </a:t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476672"/>
            <a:ext cx="7056784" cy="648072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Коррекция расслабления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8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784975" cy="446449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Физическое воспитание в системе коррекционного обучения и воспитания –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 комплексное воздействие на личность умственно отсталого школьника с целью формирования у него жизненно важных двигательных умений и навыков, приобщения к систематическим занятиям физической культурой, коррекции нарушений моторики и физического развития, укрепления здоровья и подготовки к жизни и деятельности в обществе.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640960" cy="158417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ФИЗИЧЕСКОЕ ВОСПИТАНИЕ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СРЕДСТВО РЕАБИЛИТАЦИИ, КОРРЕКЦИИ И АДАПТАЦИИ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1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064896" cy="115212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Физические упражнения для коррекции расслабления.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тихонова\20170506_171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632848" cy="40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27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420888"/>
            <a:ext cx="3096344" cy="3094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Коррекционная направленность:</a:t>
            </a:r>
            <a:br>
              <a:rPr lang="ru-RU" sz="24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расслабление,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координация движений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08104" y="908720"/>
            <a:ext cx="2664296" cy="13681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marL="4572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«Обними себя»</a:t>
            </a:r>
          </a:p>
        </p:txBody>
      </p:sp>
      <p:pic>
        <p:nvPicPr>
          <p:cNvPr id="4098" name="Picture 2" descr="C:\Users\Наталья\Desktop\Лиленкова\20170518_1647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6" b="17902"/>
          <a:stretch/>
        </p:blipFill>
        <p:spPr bwMode="auto">
          <a:xfrm rot="5400000">
            <a:off x="-230541" y="1318774"/>
            <a:ext cx="550062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21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412776"/>
            <a:ext cx="7478216" cy="46805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Для правильной осанки характерны:                         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прямое положение туловища и головы;          - развернутая грудная клетка;                          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отведенные назад плечи, находящиеся на одном уровне; 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умеренные естественные изгибы позвоночника, полностью выпрямленные в тазобедренных и коленных суставах ноги;      - прилегающие к грудной клетке лопатки, находящиеся на одной высоте;                  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живот подтянут.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8064896" cy="7200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осанки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10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064896" cy="6480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Упражнения для коррекции осанки</a:t>
            </a:r>
          </a:p>
        </p:txBody>
      </p:sp>
      <p:pic>
        <p:nvPicPr>
          <p:cNvPr id="1026" name="Picture 2" descr="F:\тихонова\20170506_171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/>
          <a:stretch/>
        </p:blipFill>
        <p:spPr bwMode="auto">
          <a:xfrm rot="5400000">
            <a:off x="3877654" y="1963106"/>
            <a:ext cx="5112570" cy="38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905506"/>
            <a:ext cx="3384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«Штанга»</a:t>
            </a:r>
          </a:p>
          <a:p>
            <a:pPr algn="ctr"/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Коррекционная направленность: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укрепление мышц туловища,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гибкость грудного отдела.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064896" cy="2232248"/>
          </a:xfrm>
        </p:spPr>
        <p:txBody>
          <a:bodyPr>
            <a:prstTxWarp prst="textTriangle">
              <a:avLst>
                <a:gd name="adj" fmla="val 50732"/>
              </a:avLst>
            </a:prstTxWarp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5258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8496944" cy="5472608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♦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двигательный анализатор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играет важную роль в развитии функций мозга, он имеет связи со всеми структурами центральной нервной системы;</a:t>
            </a:r>
          </a:p>
          <a:p>
            <a:pPr marL="4572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♦ существуют определенные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и закономерности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моторики;</a:t>
            </a:r>
          </a:p>
          <a:p>
            <a:pPr marL="4572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♦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моторика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 с нарушениями интеллектуального развития в онтогенезе осуществляется по тем же принципам и закономерностям, что и у здоровых детей, но значительно медленнее;</a:t>
            </a:r>
          </a:p>
          <a:p>
            <a:pPr marL="4572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♦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 моторики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неблагоприятны для психического развития ребенка с нарушениями интеллектуального развития;</a:t>
            </a:r>
          </a:p>
          <a:p>
            <a:pPr marL="4572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♦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 моторики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следует корректировать, используя сохранные, не пострадавшие движения или менее выраженные нарушения двигательной сферы.</a:t>
            </a:r>
          </a:p>
          <a:p>
            <a:pPr marL="45720" indent="0">
              <a:buNone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процесс изменения естественных морфологических и функциональных свойств организма в процессе жизни и деятельности и индивидуальных особенностей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0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640960" cy="59046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Установка на развитие личности </a:t>
            </a:r>
          </a:p>
          <a:p>
            <a:pPr marL="4572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умственно отсталого ребенка предполагает:</a:t>
            </a:r>
          </a:p>
          <a:p>
            <a:pPr marL="265113" indent="-220663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♦ включение ребенка в доступные виды деятельности, в том числе и занятия физическими упражнениями;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♦ крепкое здоровье, хорошее физическое развитие;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♦ оптимальный уровень двигательных возможностей;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♦ физическое совершенство;</a:t>
            </a:r>
          </a:p>
          <a:p>
            <a:pPr marL="265113" indent="-220663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♦ потребность в движении, ориентировке и участие в                                           спортивных (доступных) соревнованиях;</a:t>
            </a:r>
          </a:p>
          <a:p>
            <a:pPr marL="265113" indent="-220663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♦ коррекция выявленных нарушений моторики и физического развития.</a:t>
            </a:r>
          </a:p>
          <a:p>
            <a:pPr marL="265113" indent="-220663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4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496945" cy="367240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♦ </a:t>
            </a:r>
            <a:r>
              <a:rPr lang="ru-RU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Закон Российской Федерации «Об образовании»;</a:t>
            </a:r>
            <a:br>
              <a:rPr lang="ru-RU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♦ Федеральный закон «О физической культуре и спорте в Российской Федерации»;</a:t>
            </a:r>
            <a:br>
              <a:rPr lang="ru-RU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♦ Методические рекомендации к организации занятий с учащимися, отнесенными к специальной медицинской группе.</a:t>
            </a:r>
            <a:br>
              <a:rPr lang="ru-RU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08912" cy="140133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Основными нормативными документами,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рекомендующими систему физического воспитания в коррекционной школе, являются: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91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352928" cy="59046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Учитывая особенности психомоторного, физического и психического недоразвития, трудностей восприятия учебного материала,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подборе средств необходимо руководствоваться дидактическими правилами: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создавать максимальный запас простых движений с их постепенным усложнением;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 стимулировать словесную регуляцию и наглядно-образное мышление при выполнении физических упражнений; 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максимально активизировать познавательную деятельность; 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ориентироваться на сохранные функции, сенситивные периоды развития и потенциальные возможности ребенка; 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при всем многообразии методов отдавать предпочтение игровому. В непринужденной, эмоционально окрашенной обстановке дети лучше осваивают учебный материал; 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 упражнения, имеющие названия, приобретают игровую форму, стимулируют их запоминание, а при многократном повторении развивают ассоциативную память. </a:t>
            </a:r>
          </a:p>
        </p:txBody>
      </p:sp>
    </p:spTree>
    <p:extLst>
      <p:ext uri="{BB962C8B-B14F-4D97-AF65-F5344CB8AC3E}">
        <p14:creationId xmlns:p14="http://schemas.microsoft.com/office/powerpoint/2010/main" val="415586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836712"/>
            <a:ext cx="7920880" cy="45365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ходьбы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46088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большинства детей с умственной отсталостью отклонения в физическом развитии отражаются на устойчивости вертикальной позы, сохранении равновесия, походке, способности соизмерять и регулировать свои движения во время ходьбы. </a:t>
            </a:r>
          </a:p>
        </p:txBody>
      </p:sp>
    </p:spTree>
    <p:extLst>
      <p:ext uri="{BB962C8B-B14F-4D97-AF65-F5344CB8AC3E}">
        <p14:creationId xmlns:p14="http://schemas.microsoft.com/office/powerpoint/2010/main" val="149119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1" y="1772816"/>
            <a:ext cx="3888432" cy="412210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«Мишка»</a:t>
            </a:r>
            <a:b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640960" cy="8252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Физические упражнения для коррекции ходьбы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800" dirty="0"/>
          </a:p>
        </p:txBody>
      </p:sp>
      <p:pic>
        <p:nvPicPr>
          <p:cNvPr id="3074" name="Picture 2" descr="H:\тихонова\20170506_170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1765" y="1914554"/>
            <a:ext cx="4852118" cy="4032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227687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(ходьба босиком по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массажной дорожке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328498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Коррекционная направленность: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профилактика плоскостопия, сохранение правильной осанки.</a:t>
            </a:r>
          </a:p>
        </p:txBody>
      </p:sp>
    </p:spTree>
    <p:extLst>
      <p:ext uri="{BB962C8B-B14F-4D97-AF65-F5344CB8AC3E}">
        <p14:creationId xmlns:p14="http://schemas.microsoft.com/office/powerpoint/2010/main" val="355549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920880" cy="4320480"/>
          </a:xfrm>
        </p:spPr>
        <p:txBody>
          <a:bodyPr/>
          <a:lstStyle/>
          <a:p>
            <a:pPr marL="180975" indent="0" algn="l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умственно отсталых детей при выполнении 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бега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типичными ошибками являются: излишнее напряжение, порывистость, внезапные остановки, сильный наклон туловища или отклонение назад, запрокидывание головы, раскачивание из стороны в сторону, несогласованность и малая амплитуда движений рук и ног, мелкие неритмичные шаги, передвижение на прямых или полусогнутых ногах.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476672"/>
            <a:ext cx="7200800" cy="792088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/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бега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05751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407</TotalTime>
  <Words>1091</Words>
  <Application>Microsoft Office PowerPoint</Application>
  <PresentationFormat>Экран (4:3)</PresentationFormat>
  <Paragraphs>71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Georgia</vt:lpstr>
      <vt:lpstr>Times New Roman</vt:lpstr>
      <vt:lpstr>Trebuchet MS</vt:lpstr>
      <vt:lpstr>Воздушный поток</vt:lpstr>
      <vt:lpstr>  МЕТОДИКА  РАЗВИТИЯ ДВИЖЕНИЙ  У УМСТВЕННО ОТСТАЛЫХ ДЕТЕЙ  С ТЯЖЕЛЫМИ И МНОЖЕСТВЕННЫМИ НАРУШЕНИЯМИ РАЗВИТИЯ</vt:lpstr>
      <vt:lpstr>Физическое воспитание в системе коррекционного обучения и воспитания – это комплексное воздействие на личность умственно отсталого школьника с целью формирования у него жизненно важных двигательных умений и навыков, приобщения к систематическим занятиям физической культурой, коррекции нарушений моторики и физического развития, укрепления здоровья и подготовки к жизни и деятельности в обществе.</vt:lpstr>
      <vt:lpstr>Презентация PowerPoint</vt:lpstr>
      <vt:lpstr>Презентация PowerPoint</vt:lpstr>
      <vt:lpstr>♦ Закон Российской Федерации «Об образовании»;  ♦ Федеральный закон «О физической культуре и спорте в Российской Федерации»;  ♦ Методические рекомендации к организации занятий с учащимися, отнесенными к специальной медицинской группе. </vt:lpstr>
      <vt:lpstr>Презентация PowerPoint</vt:lpstr>
      <vt:lpstr>Презентация PowerPoint</vt:lpstr>
      <vt:lpstr>«Мишка» </vt:lpstr>
      <vt:lpstr>У умственно отсталых детей при выполнении бега типичными ошибками являются: излишнее напряжение, порывистость, внезапные остановки, сильный наклон туловища или отклонение назад, запрокидывание головы, раскачивание из стороны в сторону, несогласованность и малая амплитуда движений рук и ног, мелкие неритмичные шаги, передвижение на прямых или полусогнутых ногах. </vt:lpstr>
      <vt:lpstr>          Ходьба ускоренная с             переходом на бег,      переход с бега на ходьбу                 Коррекционная              направленность:            усвоение темпа и             ритма движений,      развитие выносливости     </vt:lpstr>
      <vt:lpstr>- отталкивание одной ногой,  - несогласованность движений рук и ног    при отталкивании и в полете,  - слабое финальное усилие,  -  неумение приземляться,  - низкий присед перед отталкиванием,                      - отталкивание прямой ногой.</vt:lpstr>
      <vt:lpstr>Прыжки с места вперед через палочку (веревочку)  Коррекционная направленность: согласованность движений рук и ног, развитие силы разгибателей ног</vt:lpstr>
      <vt:lpstr>Программой предусмотрено: - лазанье по гимнастической стенке и скамейке,  - перелезание через препятствие.  Эти упражнения имеют прикладное значение, способствуют развитию силы, ловкости, координации движений, укреплению свода стопы, формированию осанки, умению управлять своим телом.</vt:lpstr>
      <vt:lpstr>«Пролезание  через обруч»  Коррекционная направленность: координация движений,  соразмерность усилий.</vt:lpstr>
      <vt:lpstr>Нарушения движений в метании: - напряженность, скованность туловища; - торопливость;  - неправильный замах, метание производится на прямых ногах или прямыми руками;  - несвоевременный выпуск снаряда, слабость финального усилия, дискоординация движений рук, ног и туловища. </vt:lpstr>
      <vt:lpstr>«Точно в цель» (бросок мяча или мешочка с песком)  Коррекционная направленность: координация  движений рук, развитие глазомера, точность направления</vt:lpstr>
      <vt:lpstr> Одним из наиболее выраженных проявлений поражения ЦНС является нарушение нервной регуляции моторики мелких движений рук и пальцев. Отклонения всегда проявляются в целенаправленных двигательных актах, требующих точных координированных движений, в том числе и в метании. </vt:lpstr>
      <vt:lpstr>«Упражнение  с малым мячом»  Коррекционная направленность: координация  движений кисти,  концентрация внимания, следящие движения.</vt:lpstr>
      <vt:lpstr>Характерной особенностью движений ребенка с отставанием интеллектуального развития является избыточное мышечное напряжение как во время выполнения физических упражнений, так и остаточный повышенный тонус после его окончания, особенно после метания, лазанья по гимнастической стенке, упражнений, выполняемых на высоте, неустойчивой опоре после и во время вновь изучаемых сложных движений.  </vt:lpstr>
      <vt:lpstr>Презентация PowerPoint</vt:lpstr>
      <vt:lpstr>Коррекционная направленность:  расслабление,  координация движений</vt:lpstr>
      <vt:lpstr>Для правильной осанки характерны:                          - прямое положение туловища и головы;          - развернутая грудная клетка;                           - отведенные назад плечи, находящиеся на одном уровне;   - умеренные естественные изгибы позвоночника, полностью выпрямленные в тазобедренных и коленных суставах ноги;      - прилегающие к грудной клетке лопатки, находящиеся на одной высоте;                    - живот подтянут.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МЕТОДИКА  РАЗВИТИЯ ДВИЖЕНИЙ  У УМСТВЕННО ОТСТАЛЫХ ДЕТЕЙ  С ТЯЖЕЛЫМИ И МНОЖЕСТВЕННЫМИ НАРУШЕНИЯМИ РАЗВИТИЯ</dc:title>
  <dc:creator>Наталья</dc:creator>
  <cp:lastModifiedBy>Natalia</cp:lastModifiedBy>
  <cp:revision>55</cp:revision>
  <dcterms:created xsi:type="dcterms:W3CDTF">2017-05-16T19:06:50Z</dcterms:created>
  <dcterms:modified xsi:type="dcterms:W3CDTF">2021-10-31T20:33:40Z</dcterms:modified>
</cp:coreProperties>
</file>