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697547-A76C-46CE-AF36-BB8C4BFD782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04547-05E1-4217-BC31-C96F0C3E3B9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86;&#1086;&#1073;&#1088;&#1072;&#1079;&#1086;&#1074;&#1072;&#1085;&#1080;&#1077;\videoplayback%20(9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58200" cy="244827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«Нетрадиционные методы работы музыкального руководителя»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9b285c82d144f66bf4d1c68378cd34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1856" y="836712"/>
            <a:ext cx="4622144" cy="369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abi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96952"/>
            <a:ext cx="350100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«Песня , танец, марш»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eoplayback (9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4293" y="1988840"/>
            <a:ext cx="7768147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Ритмическая игра «Добрый жук»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853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координации движений и чувства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ритма способствует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упражнение «Зазвучавшие жесты».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5780ece53b7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068960"/>
            <a:ext cx="3541653" cy="35743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- скороговорка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9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развивают: музыкальную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память, мышление, воображение, логику.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23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«Нетрадиционные методы работы музыкального руководителя»</vt:lpstr>
      <vt:lpstr>Слайд 2</vt:lpstr>
      <vt:lpstr>«Песня , танец, марш»</vt:lpstr>
      <vt:lpstr>Ритмическая игра «Добрый жук»</vt:lpstr>
      <vt:lpstr>Игра - скороговорка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«Нетрадиционные методы работы музыкального руководителя»</dc:title>
  <dc:creator>Виточка</dc:creator>
  <cp:lastModifiedBy>Виточка</cp:lastModifiedBy>
  <cp:revision>1</cp:revision>
  <dcterms:created xsi:type="dcterms:W3CDTF">2019-05-14T11:12:22Z</dcterms:created>
  <dcterms:modified xsi:type="dcterms:W3CDTF">2019-05-14T11:53:48Z</dcterms:modified>
</cp:coreProperties>
</file>