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90" r:id="rId3"/>
    <p:sldId id="292" r:id="rId4"/>
    <p:sldId id="293" r:id="rId5"/>
    <p:sldId id="301" r:id="rId6"/>
    <p:sldId id="302" r:id="rId7"/>
    <p:sldId id="299" r:id="rId8"/>
    <p:sldId id="300" r:id="rId9"/>
    <p:sldId id="294" r:id="rId10"/>
    <p:sldId id="307" r:id="rId11"/>
    <p:sldId id="309" r:id="rId12"/>
    <p:sldId id="310" r:id="rId13"/>
    <p:sldId id="311" r:id="rId14"/>
    <p:sldId id="316" r:id="rId15"/>
    <p:sldId id="312" r:id="rId16"/>
    <p:sldId id="313" r:id="rId17"/>
    <p:sldId id="314" r:id="rId18"/>
    <p:sldId id="289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FD0"/>
    <a:srgbClr val="348FA6"/>
    <a:srgbClr val="004F8A"/>
    <a:srgbClr val="E5E9EB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66" autoAdjust="0"/>
  </p:normalViewPr>
  <p:slideViewPr>
    <p:cSldViewPr snapToGrid="0">
      <p:cViewPr>
        <p:scale>
          <a:sx n="100" d="100"/>
          <a:sy n="10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C71AA-D485-44DD-9AF7-322BEEA48EE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DCD83-2046-4E0C-B08D-BB9B5603C19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6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rtl="0"/>
          <a:r>
            <a: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Смысл понятия </a:t>
          </a:r>
          <a:r>
            <a:rPr lang="ru-RU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«интерактивные методы»</a:t>
          </a:r>
        </a:p>
        <a:p>
          <a:pPr rtl="0"/>
          <a:endParaRPr lang="ru-RU" sz="1800" dirty="0" smtClean="0">
            <a:latin typeface="Arial" pitchFamily="34" charset="0"/>
            <a:cs typeface="Arial" pitchFamily="34" charset="0"/>
          </a:endParaRPr>
        </a:p>
      </dgm:t>
    </dgm:pt>
    <dgm:pt modelId="{0067EE86-63AF-4231-9999-4CFB2BA02D6F}" type="parTrans" cxnId="{CC6A5D28-D0B1-4E21-88D5-8FDF5E970165}">
      <dgm:prSet/>
      <dgm:spPr/>
      <dgm:t>
        <a:bodyPr/>
        <a:lstStyle/>
        <a:p>
          <a:endParaRPr lang="ru-RU"/>
        </a:p>
      </dgm:t>
    </dgm:pt>
    <dgm:pt modelId="{5FD5B537-2140-4A9C-AEB6-71124B7AFE84}" type="sibTrans" cxnId="{CC6A5D28-D0B1-4E21-88D5-8FDF5E970165}">
      <dgm:prSet/>
      <dgm:spPr/>
      <dgm:t>
        <a:bodyPr/>
        <a:lstStyle/>
        <a:p>
          <a:endParaRPr lang="ru-RU"/>
        </a:p>
      </dgm:t>
    </dgm:pt>
    <dgm:pt modelId="{61652CC7-D17E-4A39-A0F0-FF84ADBA2B9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Метод</a:t>
          </a:r>
        </a:p>
        <a:p>
          <a:r>
            <a:rPr lang="ru-RU" sz="1400" b="0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способ целенаправленного взаимодействия педагога и участников для решения педагогических задач. </a:t>
          </a:r>
          <a:endParaRPr lang="ru-RU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F7351AD-E380-4482-9A68-A3027D15EC15}" type="parTrans" cxnId="{BC09BFC3-FA76-454F-88CC-FF308213610E}">
      <dgm:prSet/>
      <dgm:spPr/>
      <dgm:t>
        <a:bodyPr/>
        <a:lstStyle/>
        <a:p>
          <a:endParaRPr lang="ru-RU"/>
        </a:p>
      </dgm:t>
    </dgm:pt>
    <dgm:pt modelId="{CB568E85-F876-459A-AFF4-58048A3D8409}" type="sibTrans" cxnId="{BC09BFC3-FA76-454F-88CC-FF308213610E}">
      <dgm:prSet/>
      <dgm:spPr/>
      <dgm:t>
        <a:bodyPr/>
        <a:lstStyle/>
        <a:p>
          <a:endParaRPr lang="ru-RU"/>
        </a:p>
      </dgm:t>
    </dgm:pt>
    <dgm:pt modelId="{CA19C512-3361-46C1-AF7F-59239133B18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Интерактивный </a:t>
          </a:r>
        </a:p>
        <a:p>
          <a:r>
            <a:rPr lang="ru-RU" sz="1400" b="0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означает способность взаимодействовать или находиться в режиме беседы, диалога с чем-либо (например, компьютером) или кем-либо (человеком</a:t>
          </a:r>
          <a:r>
            <a:rPr lang="ru-RU" sz="1300" b="0" i="0" dirty="0" smtClean="0">
              <a:solidFill>
                <a:srgbClr val="002060"/>
              </a:solidFill>
            </a:rPr>
            <a:t>).</a:t>
          </a:r>
        </a:p>
      </dgm:t>
    </dgm:pt>
    <dgm:pt modelId="{9E66C36A-1842-4032-BA61-F8FCE24C7606}" type="parTrans" cxnId="{6874879B-D370-45E8-9719-E8AD61FE2494}">
      <dgm:prSet/>
      <dgm:spPr/>
      <dgm:t>
        <a:bodyPr/>
        <a:lstStyle/>
        <a:p>
          <a:endParaRPr lang="ru-RU"/>
        </a:p>
      </dgm:t>
    </dgm:pt>
    <dgm:pt modelId="{6A549313-5C09-4CA9-99E6-9A7D3CD7CB05}" type="sibTrans" cxnId="{6874879B-D370-45E8-9719-E8AD61FE2494}">
      <dgm:prSet/>
      <dgm:spPr/>
      <dgm:t>
        <a:bodyPr/>
        <a:lstStyle/>
        <a:p>
          <a:endParaRPr lang="ru-RU"/>
        </a:p>
      </dgm:t>
    </dgm:pt>
    <dgm:pt modelId="{976382BA-D7A9-499F-9F39-4B09C254DFB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Таким образом, </a:t>
          </a:r>
          <a:r>
            <a:rPr lang="ru-RU" sz="1400" b="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интерактивные методы </a:t>
          </a:r>
          <a:r>
            <a:rPr lang="ru-RU" sz="1400" b="0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– это усиленное педагогическое взаимодействие, взаимовлияние участников педагогического процесса.</a:t>
          </a:r>
          <a:endParaRPr lang="ru-RU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2883780-16E3-4820-91DA-0044CD2A2127}" type="parTrans" cxnId="{C0018E30-D4B3-48C0-B257-CAC2C4B33DF7}">
      <dgm:prSet/>
      <dgm:spPr/>
      <dgm:t>
        <a:bodyPr/>
        <a:lstStyle/>
        <a:p>
          <a:endParaRPr lang="ru-RU"/>
        </a:p>
      </dgm:t>
    </dgm:pt>
    <dgm:pt modelId="{4CD23BA3-4A7E-4A24-B2EC-3537D8342220}" type="sibTrans" cxnId="{C0018E30-D4B3-48C0-B257-CAC2C4B33DF7}">
      <dgm:prSet/>
      <dgm:spPr/>
      <dgm:t>
        <a:bodyPr/>
        <a:lstStyle/>
        <a:p>
          <a:endParaRPr lang="ru-RU"/>
        </a:p>
      </dgm:t>
    </dgm:pt>
    <dgm:pt modelId="{614177AA-2F47-4D84-A81D-3A81BA34F172}" type="pres">
      <dgm:prSet presAssocID="{890C71AA-D485-44DD-9AF7-322BEEA48E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AA5AFD-9DA3-4287-A0D9-F8CA2EA04C77}" type="pres">
      <dgm:prSet presAssocID="{976382BA-D7A9-499F-9F39-4B09C254DFB8}" presName="boxAndChildren" presStyleCnt="0"/>
      <dgm:spPr/>
    </dgm:pt>
    <dgm:pt modelId="{B810D232-B08B-4F28-B7F9-C5469B571408}" type="pres">
      <dgm:prSet presAssocID="{976382BA-D7A9-499F-9F39-4B09C254DFB8}" presName="parentTextBox" presStyleLbl="node1" presStyleIdx="0" presStyleCnt="4" custScaleY="57865" custLinFactNeighborX="165" custLinFactNeighborY="-3504"/>
      <dgm:spPr/>
      <dgm:t>
        <a:bodyPr/>
        <a:lstStyle/>
        <a:p>
          <a:endParaRPr lang="ru-RU"/>
        </a:p>
      </dgm:t>
    </dgm:pt>
    <dgm:pt modelId="{25C4034C-08E9-4E39-8A11-52BD432B838B}" type="pres">
      <dgm:prSet presAssocID="{6A549313-5C09-4CA9-99E6-9A7D3CD7CB05}" presName="sp" presStyleCnt="0"/>
      <dgm:spPr/>
    </dgm:pt>
    <dgm:pt modelId="{C721284F-9D8B-47B9-B451-3962F5C00A9B}" type="pres">
      <dgm:prSet presAssocID="{CA19C512-3361-46C1-AF7F-59239133B184}" presName="arrowAndChildren" presStyleCnt="0"/>
      <dgm:spPr/>
    </dgm:pt>
    <dgm:pt modelId="{9098FE82-74DE-4AC5-8FB3-2B140E430885}" type="pres">
      <dgm:prSet presAssocID="{CA19C512-3361-46C1-AF7F-59239133B184}" presName="parentTextArrow" presStyleLbl="node1" presStyleIdx="1" presStyleCnt="4" custScaleY="53231"/>
      <dgm:spPr/>
      <dgm:t>
        <a:bodyPr/>
        <a:lstStyle/>
        <a:p>
          <a:endParaRPr lang="ru-RU"/>
        </a:p>
      </dgm:t>
    </dgm:pt>
    <dgm:pt modelId="{58E26D08-5663-4AE5-9F68-2EE78AD9518A}" type="pres">
      <dgm:prSet presAssocID="{CB568E85-F876-459A-AFF4-58048A3D8409}" presName="sp" presStyleCnt="0"/>
      <dgm:spPr/>
    </dgm:pt>
    <dgm:pt modelId="{60F37797-22A1-4D94-B88F-2D9F774D64F3}" type="pres">
      <dgm:prSet presAssocID="{61652CC7-D17E-4A39-A0F0-FF84ADBA2B96}" presName="arrowAndChildren" presStyleCnt="0"/>
      <dgm:spPr/>
    </dgm:pt>
    <dgm:pt modelId="{109980EA-1993-4F23-847C-B2E50AE6AE6C}" type="pres">
      <dgm:prSet presAssocID="{61652CC7-D17E-4A39-A0F0-FF84ADBA2B96}" presName="parentTextArrow" presStyleLbl="node1" presStyleIdx="2" presStyleCnt="4" custScaleY="49164" custLinFactNeighborX="662"/>
      <dgm:spPr/>
      <dgm:t>
        <a:bodyPr/>
        <a:lstStyle/>
        <a:p>
          <a:endParaRPr lang="ru-RU"/>
        </a:p>
      </dgm:t>
    </dgm:pt>
    <dgm:pt modelId="{A31358AF-E358-410C-A89E-8091076BE911}" type="pres">
      <dgm:prSet presAssocID="{5FD5B537-2140-4A9C-AEB6-71124B7AFE84}" presName="sp" presStyleCnt="0"/>
      <dgm:spPr/>
    </dgm:pt>
    <dgm:pt modelId="{29273D08-42A9-4685-ACF3-5989F4C85EF0}" type="pres">
      <dgm:prSet presAssocID="{924DCD83-2046-4E0C-B08D-BB9B5603C197}" presName="arrowAndChildren" presStyleCnt="0"/>
      <dgm:spPr/>
    </dgm:pt>
    <dgm:pt modelId="{86E73C61-7480-4F17-86B2-8F2B8CE5E124}" type="pres">
      <dgm:prSet presAssocID="{924DCD83-2046-4E0C-B08D-BB9B5603C197}" presName="parentTextArrow" presStyleLbl="node1" presStyleIdx="3" presStyleCnt="4" custScaleY="39022" custLinFactNeighborX="-331" custLinFactNeighborY="921"/>
      <dgm:spPr/>
      <dgm:t>
        <a:bodyPr/>
        <a:lstStyle/>
        <a:p>
          <a:endParaRPr lang="ru-RU"/>
        </a:p>
      </dgm:t>
    </dgm:pt>
  </dgm:ptLst>
  <dgm:cxnLst>
    <dgm:cxn modelId="{97FE997E-BFB5-427D-AADB-82898D2B222A}" type="presOf" srcId="{CA19C512-3361-46C1-AF7F-59239133B184}" destId="{9098FE82-74DE-4AC5-8FB3-2B140E430885}" srcOrd="0" destOrd="0" presId="urn:microsoft.com/office/officeart/2005/8/layout/process4"/>
    <dgm:cxn modelId="{AAC28A9A-CC2A-46DB-A27B-3033ABB2F9AA}" type="presOf" srcId="{890C71AA-D485-44DD-9AF7-322BEEA48EEB}" destId="{614177AA-2F47-4D84-A81D-3A81BA34F172}" srcOrd="0" destOrd="0" presId="urn:microsoft.com/office/officeart/2005/8/layout/process4"/>
    <dgm:cxn modelId="{C0018E30-D4B3-48C0-B257-CAC2C4B33DF7}" srcId="{890C71AA-D485-44DD-9AF7-322BEEA48EEB}" destId="{976382BA-D7A9-499F-9F39-4B09C254DFB8}" srcOrd="3" destOrd="0" parTransId="{82883780-16E3-4820-91DA-0044CD2A2127}" sibTransId="{4CD23BA3-4A7E-4A24-B2EC-3537D8342220}"/>
    <dgm:cxn modelId="{1865F050-2D40-431F-B1B3-1FF75E3D0666}" type="presOf" srcId="{976382BA-D7A9-499F-9F39-4B09C254DFB8}" destId="{B810D232-B08B-4F28-B7F9-C5469B571408}" srcOrd="0" destOrd="0" presId="urn:microsoft.com/office/officeart/2005/8/layout/process4"/>
    <dgm:cxn modelId="{BC09BFC3-FA76-454F-88CC-FF308213610E}" srcId="{890C71AA-D485-44DD-9AF7-322BEEA48EEB}" destId="{61652CC7-D17E-4A39-A0F0-FF84ADBA2B96}" srcOrd="1" destOrd="0" parTransId="{AF7351AD-E380-4482-9A68-A3027D15EC15}" sibTransId="{CB568E85-F876-459A-AFF4-58048A3D8409}"/>
    <dgm:cxn modelId="{3B34673B-AD49-4F34-BC9F-E494C9DE1622}" type="presOf" srcId="{61652CC7-D17E-4A39-A0F0-FF84ADBA2B96}" destId="{109980EA-1993-4F23-847C-B2E50AE6AE6C}" srcOrd="0" destOrd="0" presId="urn:microsoft.com/office/officeart/2005/8/layout/process4"/>
    <dgm:cxn modelId="{CC6A5D28-D0B1-4E21-88D5-8FDF5E970165}" srcId="{890C71AA-D485-44DD-9AF7-322BEEA48EEB}" destId="{924DCD83-2046-4E0C-B08D-BB9B5603C197}" srcOrd="0" destOrd="0" parTransId="{0067EE86-63AF-4231-9999-4CFB2BA02D6F}" sibTransId="{5FD5B537-2140-4A9C-AEB6-71124B7AFE84}"/>
    <dgm:cxn modelId="{6874879B-D370-45E8-9719-E8AD61FE2494}" srcId="{890C71AA-D485-44DD-9AF7-322BEEA48EEB}" destId="{CA19C512-3361-46C1-AF7F-59239133B184}" srcOrd="2" destOrd="0" parTransId="{9E66C36A-1842-4032-BA61-F8FCE24C7606}" sibTransId="{6A549313-5C09-4CA9-99E6-9A7D3CD7CB05}"/>
    <dgm:cxn modelId="{3986F007-4302-417A-B524-61211067303D}" type="presOf" srcId="{924DCD83-2046-4E0C-B08D-BB9B5603C197}" destId="{86E73C61-7480-4F17-86B2-8F2B8CE5E124}" srcOrd="0" destOrd="0" presId="urn:microsoft.com/office/officeart/2005/8/layout/process4"/>
    <dgm:cxn modelId="{BA14E19F-D95F-416B-8756-ED3E686C19F5}" type="presParOf" srcId="{614177AA-2F47-4D84-A81D-3A81BA34F172}" destId="{91AA5AFD-9DA3-4287-A0D9-F8CA2EA04C77}" srcOrd="0" destOrd="0" presId="urn:microsoft.com/office/officeart/2005/8/layout/process4"/>
    <dgm:cxn modelId="{C088264C-5EC0-49BF-ACD0-E6DAB27305DD}" type="presParOf" srcId="{91AA5AFD-9DA3-4287-A0D9-F8CA2EA04C77}" destId="{B810D232-B08B-4F28-B7F9-C5469B571408}" srcOrd="0" destOrd="0" presId="urn:microsoft.com/office/officeart/2005/8/layout/process4"/>
    <dgm:cxn modelId="{4B95A1FA-E4C5-4317-938A-6C53C4DE73E0}" type="presParOf" srcId="{614177AA-2F47-4D84-A81D-3A81BA34F172}" destId="{25C4034C-08E9-4E39-8A11-52BD432B838B}" srcOrd="1" destOrd="0" presId="urn:microsoft.com/office/officeart/2005/8/layout/process4"/>
    <dgm:cxn modelId="{78D1E2C0-3AC4-4411-B2C5-2E525CC50494}" type="presParOf" srcId="{614177AA-2F47-4D84-A81D-3A81BA34F172}" destId="{C721284F-9D8B-47B9-B451-3962F5C00A9B}" srcOrd="2" destOrd="0" presId="urn:microsoft.com/office/officeart/2005/8/layout/process4"/>
    <dgm:cxn modelId="{2AF222EA-6275-4BDA-8844-85831BCD3FA9}" type="presParOf" srcId="{C721284F-9D8B-47B9-B451-3962F5C00A9B}" destId="{9098FE82-74DE-4AC5-8FB3-2B140E430885}" srcOrd="0" destOrd="0" presId="urn:microsoft.com/office/officeart/2005/8/layout/process4"/>
    <dgm:cxn modelId="{0F9F30BB-8910-45DE-B41F-F9EEC72A3AEE}" type="presParOf" srcId="{614177AA-2F47-4D84-A81D-3A81BA34F172}" destId="{58E26D08-5663-4AE5-9F68-2EE78AD9518A}" srcOrd="3" destOrd="0" presId="urn:microsoft.com/office/officeart/2005/8/layout/process4"/>
    <dgm:cxn modelId="{B5E50F13-E16C-48E4-93B2-97ECD1846A7C}" type="presParOf" srcId="{614177AA-2F47-4D84-A81D-3A81BA34F172}" destId="{60F37797-22A1-4D94-B88F-2D9F774D64F3}" srcOrd="4" destOrd="0" presId="urn:microsoft.com/office/officeart/2005/8/layout/process4"/>
    <dgm:cxn modelId="{E588594D-4B3E-4EBD-A4CE-1A85B32F2378}" type="presParOf" srcId="{60F37797-22A1-4D94-B88F-2D9F774D64F3}" destId="{109980EA-1993-4F23-847C-B2E50AE6AE6C}" srcOrd="0" destOrd="0" presId="urn:microsoft.com/office/officeart/2005/8/layout/process4"/>
    <dgm:cxn modelId="{90A01845-2C81-4629-A87E-0BE74077BDB1}" type="presParOf" srcId="{614177AA-2F47-4D84-A81D-3A81BA34F172}" destId="{A31358AF-E358-410C-A89E-8091076BE911}" srcOrd="5" destOrd="0" presId="urn:microsoft.com/office/officeart/2005/8/layout/process4"/>
    <dgm:cxn modelId="{55B9DA8C-9A38-4EC0-9011-C22ADA121C98}" type="presParOf" srcId="{614177AA-2F47-4D84-A81D-3A81BA34F172}" destId="{29273D08-42A9-4685-ACF3-5989F4C85EF0}" srcOrd="6" destOrd="0" presId="urn:microsoft.com/office/officeart/2005/8/layout/process4"/>
    <dgm:cxn modelId="{2DC74FB3-141D-4E9B-B68F-2C88F71B9A4B}" type="presParOf" srcId="{29273D08-42A9-4685-ACF3-5989F4C85EF0}" destId="{86E73C61-7480-4F17-86B2-8F2B8CE5E12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18D890-C9C3-42AE-AEC6-52658D27E3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1A9AC4-4B83-4B79-877D-7D626A2829F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1400" b="0" i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Развитие предпосылок ценностно-смыслового восприятия и понимания произведений искусства  (словесного, музыкального, изобразительного), мира природы; </a:t>
          </a:r>
          <a:endParaRPr lang="ru-RU" sz="1400" b="0" i="0" baseline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BE12040-60E2-45C7-B21B-84138DDF910A}" type="parTrans" cxnId="{69EEF965-519A-4005-A72D-4D96BCEE88CC}">
      <dgm:prSet/>
      <dgm:spPr/>
      <dgm:t>
        <a:bodyPr/>
        <a:lstStyle/>
        <a:p>
          <a:endParaRPr lang="ru-RU"/>
        </a:p>
      </dgm:t>
    </dgm:pt>
    <dgm:pt modelId="{8F8BE1BE-0508-4077-AC21-A67D55CF4017}" type="sibTrans" cxnId="{69EEF965-519A-4005-A72D-4D96BCEE88CC}">
      <dgm:prSet/>
      <dgm:spPr/>
      <dgm:t>
        <a:bodyPr/>
        <a:lstStyle/>
        <a:p>
          <a:endParaRPr lang="ru-RU"/>
        </a:p>
      </dgm:t>
    </dgm:pt>
    <dgm:pt modelId="{E7CB0819-1FB5-46B9-B7DE-B8AFE5885D5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0" i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Становление эстетического отношения к окружающему миру; </a:t>
          </a:r>
          <a:endParaRPr lang="ru-RU" sz="1400" b="0" i="0" baseline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E5588DC-5E26-422D-AD56-42CFB9927A1B}" type="parTrans" cxnId="{DD874FA3-213D-43F1-B7E4-EF22CD1230E6}">
      <dgm:prSet/>
      <dgm:spPr/>
      <dgm:t>
        <a:bodyPr/>
        <a:lstStyle/>
        <a:p>
          <a:endParaRPr lang="ru-RU"/>
        </a:p>
      </dgm:t>
    </dgm:pt>
    <dgm:pt modelId="{BD8A0455-07E8-4560-B7C0-12FFDD7EBDFE}" type="sibTrans" cxnId="{DD874FA3-213D-43F1-B7E4-EF22CD1230E6}">
      <dgm:prSet/>
      <dgm:spPr/>
      <dgm:t>
        <a:bodyPr/>
        <a:lstStyle/>
        <a:p>
          <a:endParaRPr lang="ru-RU"/>
        </a:p>
      </dgm:t>
    </dgm:pt>
    <dgm:pt modelId="{379B1F51-4158-407F-AC85-1E0C5A76C17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0" i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элементарных представлений о видах искусства; </a:t>
          </a:r>
          <a:endParaRPr lang="ru-RU" sz="1400" b="0" i="0" baseline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1560C21-9A51-4729-89E9-1E6E7E18F3DA}" type="parTrans" cxnId="{A0280B73-7BDC-499F-BA86-217E4581D283}">
      <dgm:prSet/>
      <dgm:spPr/>
      <dgm:t>
        <a:bodyPr/>
        <a:lstStyle/>
        <a:p>
          <a:endParaRPr lang="ru-RU"/>
        </a:p>
      </dgm:t>
    </dgm:pt>
    <dgm:pt modelId="{C67CCAD0-D7DE-464D-A5EA-3FBA4F9E8B8B}" type="sibTrans" cxnId="{A0280B73-7BDC-499F-BA86-217E4581D283}">
      <dgm:prSet/>
      <dgm:spPr/>
      <dgm:t>
        <a:bodyPr/>
        <a:lstStyle/>
        <a:p>
          <a:endParaRPr lang="ru-RU"/>
        </a:p>
      </dgm:t>
    </dgm:pt>
    <dgm:pt modelId="{0B1C0BCB-86D2-448E-A7C5-D3FEB2D88C1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0" i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Восприятие музыки, художественной литературы, фольклора; </a:t>
          </a:r>
          <a:endParaRPr lang="ru-RU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412385D-4082-4B20-87F9-631AA2842DCF}" type="parTrans" cxnId="{4668FC17-561F-46B4-8C92-DBE1964822D1}">
      <dgm:prSet/>
      <dgm:spPr/>
      <dgm:t>
        <a:bodyPr/>
        <a:lstStyle/>
        <a:p>
          <a:endParaRPr lang="ru-RU"/>
        </a:p>
      </dgm:t>
    </dgm:pt>
    <dgm:pt modelId="{8FCF7B55-6007-4657-833C-FB5C92E52869}" type="sibTrans" cxnId="{4668FC17-561F-46B4-8C92-DBE1964822D1}">
      <dgm:prSet/>
      <dgm:spPr/>
      <dgm:t>
        <a:bodyPr/>
        <a:lstStyle/>
        <a:p>
          <a:endParaRPr lang="ru-RU"/>
        </a:p>
      </dgm:t>
    </dgm:pt>
    <dgm:pt modelId="{1DD0AEAD-6C55-4F53-B4DA-07720C4237A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0" i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Стимулирование сопереживания персонажам художественных произведений; </a:t>
          </a:r>
          <a:endParaRPr lang="ru-RU" sz="1400" b="0" i="0" baseline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308699A-56A0-478D-91C4-8281CE752020}" type="parTrans" cxnId="{18ED8786-D36A-4DA1-B778-5B6A5D9FA588}">
      <dgm:prSet/>
      <dgm:spPr/>
      <dgm:t>
        <a:bodyPr/>
        <a:lstStyle/>
        <a:p>
          <a:endParaRPr lang="ru-RU"/>
        </a:p>
      </dgm:t>
    </dgm:pt>
    <dgm:pt modelId="{07B44C31-1478-4C4B-9EF1-EF83F27AFF2C}" type="sibTrans" cxnId="{18ED8786-D36A-4DA1-B778-5B6A5D9FA588}">
      <dgm:prSet/>
      <dgm:spPr/>
      <dgm:t>
        <a:bodyPr/>
        <a:lstStyle/>
        <a:p>
          <a:endParaRPr lang="ru-RU"/>
        </a:p>
      </dgm:t>
    </dgm:pt>
    <dgm:pt modelId="{42FC1F94-2976-46E1-BDD2-CF18E011905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0" i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Реализация самостоятельной творческой деятельности детей;</a:t>
          </a:r>
          <a:endParaRPr lang="ru-RU" sz="1400" b="0" i="0" baseline="0" dirty="0">
            <a:solidFill>
              <a:srgbClr val="002060"/>
            </a:solidFill>
          </a:endParaRPr>
        </a:p>
      </dgm:t>
    </dgm:pt>
    <dgm:pt modelId="{A03E90CB-BF18-41CF-BADA-AEDEB0F75CBA}" type="parTrans" cxnId="{ECABDA80-ECCC-41E9-B945-A39143DF3C5C}">
      <dgm:prSet/>
      <dgm:spPr/>
      <dgm:t>
        <a:bodyPr/>
        <a:lstStyle/>
        <a:p>
          <a:endParaRPr lang="ru-RU"/>
        </a:p>
      </dgm:t>
    </dgm:pt>
    <dgm:pt modelId="{856C9585-5781-418E-99D4-CD6B086AF550}" type="sibTrans" cxnId="{ECABDA80-ECCC-41E9-B945-A39143DF3C5C}">
      <dgm:prSet/>
      <dgm:spPr/>
      <dgm:t>
        <a:bodyPr/>
        <a:lstStyle/>
        <a:p>
          <a:endParaRPr lang="ru-RU"/>
        </a:p>
      </dgm:t>
    </dgm:pt>
    <dgm:pt modelId="{E84467CD-CBF4-434C-ABB1-1EC3D3E2BA90}" type="pres">
      <dgm:prSet presAssocID="{0D18D890-C9C3-42AE-AEC6-52658D27E3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CCB78-8E3D-475B-A722-E7A69C3842C2}" type="pres">
      <dgm:prSet presAssocID="{941A9AC4-4B83-4B79-877D-7D626A2829FE}" presName="parentLin" presStyleCnt="0"/>
      <dgm:spPr/>
    </dgm:pt>
    <dgm:pt modelId="{B336E529-34BA-4153-AA51-6AECD60D4922}" type="pres">
      <dgm:prSet presAssocID="{941A9AC4-4B83-4B79-877D-7D626A2829F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9AA6B76-E5AF-4028-99E3-DDB119C999D3}" type="pres">
      <dgm:prSet presAssocID="{941A9AC4-4B83-4B79-877D-7D626A2829FE}" presName="parentText" presStyleLbl="node1" presStyleIdx="0" presStyleCnt="6" custScaleY="2357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182AE-6F78-4615-92CD-2C3B0B6EA78B}" type="pres">
      <dgm:prSet presAssocID="{941A9AC4-4B83-4B79-877D-7D626A2829FE}" presName="negativeSpace" presStyleCnt="0"/>
      <dgm:spPr/>
    </dgm:pt>
    <dgm:pt modelId="{EB3975E1-BA13-46A6-ABB0-7D09847915B3}" type="pres">
      <dgm:prSet presAssocID="{941A9AC4-4B83-4B79-877D-7D626A2829FE}" presName="childText" presStyleLbl="conFgAcc1" presStyleIdx="0" presStyleCnt="6">
        <dgm:presLayoutVars>
          <dgm:bulletEnabled val="1"/>
        </dgm:presLayoutVars>
      </dgm:prSet>
      <dgm:spPr/>
    </dgm:pt>
    <dgm:pt modelId="{DEEBEF1B-AAE8-4F82-9596-6419F2D63827}" type="pres">
      <dgm:prSet presAssocID="{8F8BE1BE-0508-4077-AC21-A67D55CF4017}" presName="spaceBetweenRectangles" presStyleCnt="0"/>
      <dgm:spPr/>
    </dgm:pt>
    <dgm:pt modelId="{FDBC2245-5C9B-4B76-8628-E7DB720304E8}" type="pres">
      <dgm:prSet presAssocID="{E7CB0819-1FB5-46B9-B7DE-B8AFE5885D52}" presName="parentLin" presStyleCnt="0"/>
      <dgm:spPr/>
    </dgm:pt>
    <dgm:pt modelId="{7F85956C-EE4A-41F2-A9D6-35ACAFDDC720}" type="pres">
      <dgm:prSet presAssocID="{E7CB0819-1FB5-46B9-B7DE-B8AFE5885D5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93B3C30-5CBC-4081-9609-0C59ED391254}" type="pres">
      <dgm:prSet presAssocID="{E7CB0819-1FB5-46B9-B7DE-B8AFE5885D52}" presName="parentText" presStyleLbl="node1" presStyleIdx="1" presStyleCnt="6" custScaleY="139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D3348-6EB1-41A8-BF2E-70354A25D257}" type="pres">
      <dgm:prSet presAssocID="{E7CB0819-1FB5-46B9-B7DE-B8AFE5885D52}" presName="negativeSpace" presStyleCnt="0"/>
      <dgm:spPr/>
    </dgm:pt>
    <dgm:pt modelId="{317E0183-5CA1-4329-AFFF-AF7A09E1510E}" type="pres">
      <dgm:prSet presAssocID="{E7CB0819-1FB5-46B9-B7DE-B8AFE5885D52}" presName="childText" presStyleLbl="conFgAcc1" presStyleIdx="1" presStyleCnt="6">
        <dgm:presLayoutVars>
          <dgm:bulletEnabled val="1"/>
        </dgm:presLayoutVars>
      </dgm:prSet>
      <dgm:spPr/>
    </dgm:pt>
    <dgm:pt modelId="{5F539BB2-1FE6-44E8-998F-0E8F603EB697}" type="pres">
      <dgm:prSet presAssocID="{BD8A0455-07E8-4560-B7C0-12FFDD7EBDFE}" presName="spaceBetweenRectangles" presStyleCnt="0"/>
      <dgm:spPr/>
    </dgm:pt>
    <dgm:pt modelId="{08A96165-83A0-42B3-A6F7-CCF7E706EBD8}" type="pres">
      <dgm:prSet presAssocID="{379B1F51-4158-407F-AC85-1E0C5A76C179}" presName="parentLin" presStyleCnt="0"/>
      <dgm:spPr/>
    </dgm:pt>
    <dgm:pt modelId="{960A206C-8E10-4B81-852F-5280074B6ED7}" type="pres">
      <dgm:prSet presAssocID="{379B1F51-4158-407F-AC85-1E0C5A76C17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87070A3-78D7-417D-B8E8-D0D6B2F8402B}" type="pres">
      <dgm:prSet presAssocID="{379B1F51-4158-407F-AC85-1E0C5A76C179}" presName="parentText" presStyleLbl="node1" presStyleIdx="2" presStyleCnt="6" custScaleY="133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7EA4-F7D3-46CB-845C-CF5E9798599A}" type="pres">
      <dgm:prSet presAssocID="{379B1F51-4158-407F-AC85-1E0C5A76C179}" presName="negativeSpace" presStyleCnt="0"/>
      <dgm:spPr/>
    </dgm:pt>
    <dgm:pt modelId="{B10CF9F5-8322-4811-9B7D-8B42924A9FCD}" type="pres">
      <dgm:prSet presAssocID="{379B1F51-4158-407F-AC85-1E0C5A76C179}" presName="childText" presStyleLbl="conFgAcc1" presStyleIdx="2" presStyleCnt="6">
        <dgm:presLayoutVars>
          <dgm:bulletEnabled val="1"/>
        </dgm:presLayoutVars>
      </dgm:prSet>
      <dgm:spPr/>
    </dgm:pt>
    <dgm:pt modelId="{5CBBE1A4-A668-4EDF-B71E-D672372DBB64}" type="pres">
      <dgm:prSet presAssocID="{C67CCAD0-D7DE-464D-A5EA-3FBA4F9E8B8B}" presName="spaceBetweenRectangles" presStyleCnt="0"/>
      <dgm:spPr/>
    </dgm:pt>
    <dgm:pt modelId="{A33A6B7C-2C64-4A74-80AB-8331D227076B}" type="pres">
      <dgm:prSet presAssocID="{0B1C0BCB-86D2-448E-A7C5-D3FEB2D88C1A}" presName="parentLin" presStyleCnt="0"/>
      <dgm:spPr/>
    </dgm:pt>
    <dgm:pt modelId="{BF7A37EB-11C2-4762-9BAD-6943C6128E2C}" type="pres">
      <dgm:prSet presAssocID="{0B1C0BCB-86D2-448E-A7C5-D3FEB2D88C1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13A18BD-794C-40CE-AF2A-14D1BAF5D2CB}" type="pres">
      <dgm:prSet presAssocID="{0B1C0BCB-86D2-448E-A7C5-D3FEB2D88C1A}" presName="parentText" presStyleLbl="node1" presStyleIdx="3" presStyleCnt="6" custScaleY="131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B05D7-A9D6-4D7D-AE33-7C2808F214E4}" type="pres">
      <dgm:prSet presAssocID="{0B1C0BCB-86D2-448E-A7C5-D3FEB2D88C1A}" presName="negativeSpace" presStyleCnt="0"/>
      <dgm:spPr/>
    </dgm:pt>
    <dgm:pt modelId="{56EDF1A6-878A-4BE4-A56F-5F6B617F3E62}" type="pres">
      <dgm:prSet presAssocID="{0B1C0BCB-86D2-448E-A7C5-D3FEB2D88C1A}" presName="childText" presStyleLbl="conFgAcc1" presStyleIdx="3" presStyleCnt="6">
        <dgm:presLayoutVars>
          <dgm:bulletEnabled val="1"/>
        </dgm:presLayoutVars>
      </dgm:prSet>
      <dgm:spPr/>
    </dgm:pt>
    <dgm:pt modelId="{F75AF101-7398-48BB-BCC2-966AC2503FEE}" type="pres">
      <dgm:prSet presAssocID="{8FCF7B55-6007-4657-833C-FB5C92E52869}" presName="spaceBetweenRectangles" presStyleCnt="0"/>
      <dgm:spPr/>
    </dgm:pt>
    <dgm:pt modelId="{02CF5A85-D7ED-4857-BFA9-B24D91BF72BB}" type="pres">
      <dgm:prSet presAssocID="{1DD0AEAD-6C55-4F53-B4DA-07720C4237AA}" presName="parentLin" presStyleCnt="0"/>
      <dgm:spPr/>
    </dgm:pt>
    <dgm:pt modelId="{C0F227BB-EFF3-4FE1-892D-8C7DC8EBB0FA}" type="pres">
      <dgm:prSet presAssocID="{1DD0AEAD-6C55-4F53-B4DA-07720C4237A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206CCF8-2DCD-4B77-B7BA-B8735E420265}" type="pres">
      <dgm:prSet presAssocID="{1DD0AEAD-6C55-4F53-B4DA-07720C4237AA}" presName="parentText" presStyleLbl="node1" presStyleIdx="4" presStyleCnt="6" custScaleY="1434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D139A-E383-4FD4-AACC-B8B50248F8A7}" type="pres">
      <dgm:prSet presAssocID="{1DD0AEAD-6C55-4F53-B4DA-07720C4237AA}" presName="negativeSpace" presStyleCnt="0"/>
      <dgm:spPr/>
    </dgm:pt>
    <dgm:pt modelId="{698D16DE-56CB-4E7E-BC2C-F01DA25CCCF4}" type="pres">
      <dgm:prSet presAssocID="{1DD0AEAD-6C55-4F53-B4DA-07720C4237AA}" presName="childText" presStyleLbl="conFgAcc1" presStyleIdx="4" presStyleCnt="6">
        <dgm:presLayoutVars>
          <dgm:bulletEnabled val="1"/>
        </dgm:presLayoutVars>
      </dgm:prSet>
      <dgm:spPr/>
    </dgm:pt>
    <dgm:pt modelId="{6FBA5375-E559-4699-B820-FB35ED14A147}" type="pres">
      <dgm:prSet presAssocID="{07B44C31-1478-4C4B-9EF1-EF83F27AFF2C}" presName="spaceBetweenRectangles" presStyleCnt="0"/>
      <dgm:spPr/>
    </dgm:pt>
    <dgm:pt modelId="{D156126E-6B03-4243-82C9-5AF44C8EDEBB}" type="pres">
      <dgm:prSet presAssocID="{42FC1F94-2976-46E1-BDD2-CF18E0119056}" presName="parentLin" presStyleCnt="0"/>
      <dgm:spPr/>
    </dgm:pt>
    <dgm:pt modelId="{46138C9A-5D9C-4D4A-8FF2-1BFC6BF6D3F8}" type="pres">
      <dgm:prSet presAssocID="{42FC1F94-2976-46E1-BDD2-CF18E011905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CE67A83-FF31-4A79-B689-20DE605BDD14}" type="pres">
      <dgm:prSet presAssocID="{42FC1F94-2976-46E1-BDD2-CF18E0119056}" presName="parentText" presStyleLbl="node1" presStyleIdx="5" presStyleCnt="6" custScaleY="154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5789-3DE1-4202-B374-06BADC279104}" type="pres">
      <dgm:prSet presAssocID="{42FC1F94-2976-46E1-BDD2-CF18E0119056}" presName="negativeSpace" presStyleCnt="0"/>
      <dgm:spPr/>
    </dgm:pt>
    <dgm:pt modelId="{7ED6DC54-27F4-4A96-A61F-2D2AD1F7F41D}" type="pres">
      <dgm:prSet presAssocID="{42FC1F94-2976-46E1-BDD2-CF18E011905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8ED8786-D36A-4DA1-B778-5B6A5D9FA588}" srcId="{0D18D890-C9C3-42AE-AEC6-52658D27E332}" destId="{1DD0AEAD-6C55-4F53-B4DA-07720C4237AA}" srcOrd="4" destOrd="0" parTransId="{8308699A-56A0-478D-91C4-8281CE752020}" sibTransId="{07B44C31-1478-4C4B-9EF1-EF83F27AFF2C}"/>
    <dgm:cxn modelId="{D7025630-B784-4C5B-939A-4E16CB0653E7}" type="presOf" srcId="{379B1F51-4158-407F-AC85-1E0C5A76C179}" destId="{960A206C-8E10-4B81-852F-5280074B6ED7}" srcOrd="0" destOrd="0" presId="urn:microsoft.com/office/officeart/2005/8/layout/list1"/>
    <dgm:cxn modelId="{0682363C-1879-4816-AD7E-E216FCE5ECA6}" type="presOf" srcId="{E7CB0819-1FB5-46B9-B7DE-B8AFE5885D52}" destId="{7F85956C-EE4A-41F2-A9D6-35ACAFDDC720}" srcOrd="0" destOrd="0" presId="urn:microsoft.com/office/officeart/2005/8/layout/list1"/>
    <dgm:cxn modelId="{097EB465-6A44-42EF-898A-23E0D6D91BFA}" type="presOf" srcId="{941A9AC4-4B83-4B79-877D-7D626A2829FE}" destId="{B9AA6B76-E5AF-4028-99E3-DDB119C999D3}" srcOrd="1" destOrd="0" presId="urn:microsoft.com/office/officeart/2005/8/layout/list1"/>
    <dgm:cxn modelId="{649A4947-ACD5-4520-B20F-14792C050186}" type="presOf" srcId="{1DD0AEAD-6C55-4F53-B4DA-07720C4237AA}" destId="{A206CCF8-2DCD-4B77-B7BA-B8735E420265}" srcOrd="1" destOrd="0" presId="urn:microsoft.com/office/officeart/2005/8/layout/list1"/>
    <dgm:cxn modelId="{4ADDF27D-CF20-463B-88F6-7176EA1E5283}" type="presOf" srcId="{42FC1F94-2976-46E1-BDD2-CF18E0119056}" destId="{46138C9A-5D9C-4D4A-8FF2-1BFC6BF6D3F8}" srcOrd="0" destOrd="0" presId="urn:microsoft.com/office/officeart/2005/8/layout/list1"/>
    <dgm:cxn modelId="{1C990569-8939-41D8-B9C5-F6DDA7B9F757}" type="presOf" srcId="{0D18D890-C9C3-42AE-AEC6-52658D27E332}" destId="{E84467CD-CBF4-434C-ABB1-1EC3D3E2BA90}" srcOrd="0" destOrd="0" presId="urn:microsoft.com/office/officeart/2005/8/layout/list1"/>
    <dgm:cxn modelId="{ECABDA80-ECCC-41E9-B945-A39143DF3C5C}" srcId="{0D18D890-C9C3-42AE-AEC6-52658D27E332}" destId="{42FC1F94-2976-46E1-BDD2-CF18E0119056}" srcOrd="5" destOrd="0" parTransId="{A03E90CB-BF18-41CF-BADA-AEDEB0F75CBA}" sibTransId="{856C9585-5781-418E-99D4-CD6B086AF550}"/>
    <dgm:cxn modelId="{4668FC17-561F-46B4-8C92-DBE1964822D1}" srcId="{0D18D890-C9C3-42AE-AEC6-52658D27E332}" destId="{0B1C0BCB-86D2-448E-A7C5-D3FEB2D88C1A}" srcOrd="3" destOrd="0" parTransId="{D412385D-4082-4B20-87F9-631AA2842DCF}" sibTransId="{8FCF7B55-6007-4657-833C-FB5C92E52869}"/>
    <dgm:cxn modelId="{1159C9E3-C2DA-4018-B6D1-10581FBF6407}" type="presOf" srcId="{379B1F51-4158-407F-AC85-1E0C5A76C179}" destId="{187070A3-78D7-417D-B8E8-D0D6B2F8402B}" srcOrd="1" destOrd="0" presId="urn:microsoft.com/office/officeart/2005/8/layout/list1"/>
    <dgm:cxn modelId="{3ABC0F19-749A-4A4F-9283-131FAFBC6331}" type="presOf" srcId="{941A9AC4-4B83-4B79-877D-7D626A2829FE}" destId="{B336E529-34BA-4153-AA51-6AECD60D4922}" srcOrd="0" destOrd="0" presId="urn:microsoft.com/office/officeart/2005/8/layout/list1"/>
    <dgm:cxn modelId="{1AD00E4A-2E62-414C-A956-AE0C3D8E2466}" type="presOf" srcId="{E7CB0819-1FB5-46B9-B7DE-B8AFE5885D52}" destId="{793B3C30-5CBC-4081-9609-0C59ED391254}" srcOrd="1" destOrd="0" presId="urn:microsoft.com/office/officeart/2005/8/layout/list1"/>
    <dgm:cxn modelId="{9F806C6F-D476-4AAE-8C0D-DE2CDA678228}" type="presOf" srcId="{42FC1F94-2976-46E1-BDD2-CF18E0119056}" destId="{9CE67A83-FF31-4A79-B689-20DE605BDD14}" srcOrd="1" destOrd="0" presId="urn:microsoft.com/office/officeart/2005/8/layout/list1"/>
    <dgm:cxn modelId="{B98B4193-2A6F-452C-AA19-CB06E4A500E7}" type="presOf" srcId="{0B1C0BCB-86D2-448E-A7C5-D3FEB2D88C1A}" destId="{BF7A37EB-11C2-4762-9BAD-6943C6128E2C}" srcOrd="0" destOrd="0" presId="urn:microsoft.com/office/officeart/2005/8/layout/list1"/>
    <dgm:cxn modelId="{DE8F5865-E199-445A-98C1-FBC5852ED9F9}" type="presOf" srcId="{0B1C0BCB-86D2-448E-A7C5-D3FEB2D88C1A}" destId="{E13A18BD-794C-40CE-AF2A-14D1BAF5D2CB}" srcOrd="1" destOrd="0" presId="urn:microsoft.com/office/officeart/2005/8/layout/list1"/>
    <dgm:cxn modelId="{A0280B73-7BDC-499F-BA86-217E4581D283}" srcId="{0D18D890-C9C3-42AE-AEC6-52658D27E332}" destId="{379B1F51-4158-407F-AC85-1E0C5A76C179}" srcOrd="2" destOrd="0" parTransId="{41560C21-9A51-4729-89E9-1E6E7E18F3DA}" sibTransId="{C67CCAD0-D7DE-464D-A5EA-3FBA4F9E8B8B}"/>
    <dgm:cxn modelId="{0DB26E05-842C-41F4-BB36-363FEF09B185}" type="presOf" srcId="{1DD0AEAD-6C55-4F53-B4DA-07720C4237AA}" destId="{C0F227BB-EFF3-4FE1-892D-8C7DC8EBB0FA}" srcOrd="0" destOrd="0" presId="urn:microsoft.com/office/officeart/2005/8/layout/list1"/>
    <dgm:cxn modelId="{DD874FA3-213D-43F1-B7E4-EF22CD1230E6}" srcId="{0D18D890-C9C3-42AE-AEC6-52658D27E332}" destId="{E7CB0819-1FB5-46B9-B7DE-B8AFE5885D52}" srcOrd="1" destOrd="0" parTransId="{2E5588DC-5E26-422D-AD56-42CFB9927A1B}" sibTransId="{BD8A0455-07E8-4560-B7C0-12FFDD7EBDFE}"/>
    <dgm:cxn modelId="{69EEF965-519A-4005-A72D-4D96BCEE88CC}" srcId="{0D18D890-C9C3-42AE-AEC6-52658D27E332}" destId="{941A9AC4-4B83-4B79-877D-7D626A2829FE}" srcOrd="0" destOrd="0" parTransId="{EBE12040-60E2-45C7-B21B-84138DDF910A}" sibTransId="{8F8BE1BE-0508-4077-AC21-A67D55CF4017}"/>
    <dgm:cxn modelId="{A7170C75-1801-487F-B3A8-81C4AD2A5C8A}" type="presParOf" srcId="{E84467CD-CBF4-434C-ABB1-1EC3D3E2BA90}" destId="{F6ACCB78-8E3D-475B-A722-E7A69C3842C2}" srcOrd="0" destOrd="0" presId="urn:microsoft.com/office/officeart/2005/8/layout/list1"/>
    <dgm:cxn modelId="{63166A11-1BB4-419D-89C4-2B6BE960A10C}" type="presParOf" srcId="{F6ACCB78-8E3D-475B-A722-E7A69C3842C2}" destId="{B336E529-34BA-4153-AA51-6AECD60D4922}" srcOrd="0" destOrd="0" presId="urn:microsoft.com/office/officeart/2005/8/layout/list1"/>
    <dgm:cxn modelId="{B80B9193-5748-460E-8518-54CBF6E3A30F}" type="presParOf" srcId="{F6ACCB78-8E3D-475B-A722-E7A69C3842C2}" destId="{B9AA6B76-E5AF-4028-99E3-DDB119C999D3}" srcOrd="1" destOrd="0" presId="urn:microsoft.com/office/officeart/2005/8/layout/list1"/>
    <dgm:cxn modelId="{E2C2FFAF-5082-4BB1-9277-EC89A0A64ECF}" type="presParOf" srcId="{E84467CD-CBF4-434C-ABB1-1EC3D3E2BA90}" destId="{107182AE-6F78-4615-92CD-2C3B0B6EA78B}" srcOrd="1" destOrd="0" presId="urn:microsoft.com/office/officeart/2005/8/layout/list1"/>
    <dgm:cxn modelId="{C7B35A27-A8CA-4AE7-84FB-2DD8C4442AEC}" type="presParOf" srcId="{E84467CD-CBF4-434C-ABB1-1EC3D3E2BA90}" destId="{EB3975E1-BA13-46A6-ABB0-7D09847915B3}" srcOrd="2" destOrd="0" presId="urn:microsoft.com/office/officeart/2005/8/layout/list1"/>
    <dgm:cxn modelId="{EC3A1515-1751-4A2E-A3D5-7A25517D3C06}" type="presParOf" srcId="{E84467CD-CBF4-434C-ABB1-1EC3D3E2BA90}" destId="{DEEBEF1B-AAE8-4F82-9596-6419F2D63827}" srcOrd="3" destOrd="0" presId="urn:microsoft.com/office/officeart/2005/8/layout/list1"/>
    <dgm:cxn modelId="{F1355BE8-26F0-4F2C-B68E-CDC747E69148}" type="presParOf" srcId="{E84467CD-CBF4-434C-ABB1-1EC3D3E2BA90}" destId="{FDBC2245-5C9B-4B76-8628-E7DB720304E8}" srcOrd="4" destOrd="0" presId="urn:microsoft.com/office/officeart/2005/8/layout/list1"/>
    <dgm:cxn modelId="{90A3041C-85C3-4D46-8092-4B0A96A890B9}" type="presParOf" srcId="{FDBC2245-5C9B-4B76-8628-E7DB720304E8}" destId="{7F85956C-EE4A-41F2-A9D6-35ACAFDDC720}" srcOrd="0" destOrd="0" presId="urn:microsoft.com/office/officeart/2005/8/layout/list1"/>
    <dgm:cxn modelId="{98BAAD1B-AF16-4C29-8FAB-6C11B81ABD92}" type="presParOf" srcId="{FDBC2245-5C9B-4B76-8628-E7DB720304E8}" destId="{793B3C30-5CBC-4081-9609-0C59ED391254}" srcOrd="1" destOrd="0" presId="urn:microsoft.com/office/officeart/2005/8/layout/list1"/>
    <dgm:cxn modelId="{AA3966A2-65CA-479A-A3AB-59301A533B82}" type="presParOf" srcId="{E84467CD-CBF4-434C-ABB1-1EC3D3E2BA90}" destId="{E06D3348-6EB1-41A8-BF2E-70354A25D257}" srcOrd="5" destOrd="0" presId="urn:microsoft.com/office/officeart/2005/8/layout/list1"/>
    <dgm:cxn modelId="{72B4DB13-85DA-445A-8517-A4AFA4A16741}" type="presParOf" srcId="{E84467CD-CBF4-434C-ABB1-1EC3D3E2BA90}" destId="{317E0183-5CA1-4329-AFFF-AF7A09E1510E}" srcOrd="6" destOrd="0" presId="urn:microsoft.com/office/officeart/2005/8/layout/list1"/>
    <dgm:cxn modelId="{BB54D8DB-6630-4181-ADF3-ADA0E2BF4CA9}" type="presParOf" srcId="{E84467CD-CBF4-434C-ABB1-1EC3D3E2BA90}" destId="{5F539BB2-1FE6-44E8-998F-0E8F603EB697}" srcOrd="7" destOrd="0" presId="urn:microsoft.com/office/officeart/2005/8/layout/list1"/>
    <dgm:cxn modelId="{6729F3EB-3C55-4026-AF98-FED03C708301}" type="presParOf" srcId="{E84467CD-CBF4-434C-ABB1-1EC3D3E2BA90}" destId="{08A96165-83A0-42B3-A6F7-CCF7E706EBD8}" srcOrd="8" destOrd="0" presId="urn:microsoft.com/office/officeart/2005/8/layout/list1"/>
    <dgm:cxn modelId="{A3102CD0-9C98-4BBE-88EA-15D59DEF82D5}" type="presParOf" srcId="{08A96165-83A0-42B3-A6F7-CCF7E706EBD8}" destId="{960A206C-8E10-4B81-852F-5280074B6ED7}" srcOrd="0" destOrd="0" presId="urn:microsoft.com/office/officeart/2005/8/layout/list1"/>
    <dgm:cxn modelId="{BB68257F-9AC5-4CCE-836C-92FFDA34AB0B}" type="presParOf" srcId="{08A96165-83A0-42B3-A6F7-CCF7E706EBD8}" destId="{187070A3-78D7-417D-B8E8-D0D6B2F8402B}" srcOrd="1" destOrd="0" presId="urn:microsoft.com/office/officeart/2005/8/layout/list1"/>
    <dgm:cxn modelId="{ECE5F531-6496-44B5-AD9E-5E2566F4A343}" type="presParOf" srcId="{E84467CD-CBF4-434C-ABB1-1EC3D3E2BA90}" destId="{CEA57EA4-F7D3-46CB-845C-CF5E9798599A}" srcOrd="9" destOrd="0" presId="urn:microsoft.com/office/officeart/2005/8/layout/list1"/>
    <dgm:cxn modelId="{019587C6-8567-4BAB-9940-5FFF654DB418}" type="presParOf" srcId="{E84467CD-CBF4-434C-ABB1-1EC3D3E2BA90}" destId="{B10CF9F5-8322-4811-9B7D-8B42924A9FCD}" srcOrd="10" destOrd="0" presId="urn:microsoft.com/office/officeart/2005/8/layout/list1"/>
    <dgm:cxn modelId="{AA404CB5-8E99-4A3C-825E-A94A352B432F}" type="presParOf" srcId="{E84467CD-CBF4-434C-ABB1-1EC3D3E2BA90}" destId="{5CBBE1A4-A668-4EDF-B71E-D672372DBB64}" srcOrd="11" destOrd="0" presId="urn:microsoft.com/office/officeart/2005/8/layout/list1"/>
    <dgm:cxn modelId="{0E037986-0FC2-4113-BD0D-CB0F50F1D50D}" type="presParOf" srcId="{E84467CD-CBF4-434C-ABB1-1EC3D3E2BA90}" destId="{A33A6B7C-2C64-4A74-80AB-8331D227076B}" srcOrd="12" destOrd="0" presId="urn:microsoft.com/office/officeart/2005/8/layout/list1"/>
    <dgm:cxn modelId="{018C03C6-6A2B-4510-88DB-D42451E55823}" type="presParOf" srcId="{A33A6B7C-2C64-4A74-80AB-8331D227076B}" destId="{BF7A37EB-11C2-4762-9BAD-6943C6128E2C}" srcOrd="0" destOrd="0" presId="urn:microsoft.com/office/officeart/2005/8/layout/list1"/>
    <dgm:cxn modelId="{C5501005-D3B5-4E4E-A9D6-AB68493D5DEC}" type="presParOf" srcId="{A33A6B7C-2C64-4A74-80AB-8331D227076B}" destId="{E13A18BD-794C-40CE-AF2A-14D1BAF5D2CB}" srcOrd="1" destOrd="0" presId="urn:microsoft.com/office/officeart/2005/8/layout/list1"/>
    <dgm:cxn modelId="{6B50F03C-7961-448B-9390-5EBBE8CD83C0}" type="presParOf" srcId="{E84467CD-CBF4-434C-ABB1-1EC3D3E2BA90}" destId="{932B05D7-A9D6-4D7D-AE33-7C2808F214E4}" srcOrd="13" destOrd="0" presId="urn:microsoft.com/office/officeart/2005/8/layout/list1"/>
    <dgm:cxn modelId="{73028457-C465-45F6-8AD9-845EB7E82D95}" type="presParOf" srcId="{E84467CD-CBF4-434C-ABB1-1EC3D3E2BA90}" destId="{56EDF1A6-878A-4BE4-A56F-5F6B617F3E62}" srcOrd="14" destOrd="0" presId="urn:microsoft.com/office/officeart/2005/8/layout/list1"/>
    <dgm:cxn modelId="{930E60C5-6363-45E0-9681-36554F8E6A3D}" type="presParOf" srcId="{E84467CD-CBF4-434C-ABB1-1EC3D3E2BA90}" destId="{F75AF101-7398-48BB-BCC2-966AC2503FEE}" srcOrd="15" destOrd="0" presId="urn:microsoft.com/office/officeart/2005/8/layout/list1"/>
    <dgm:cxn modelId="{9CFEB9F2-8360-4B47-9789-B7FA17E74689}" type="presParOf" srcId="{E84467CD-CBF4-434C-ABB1-1EC3D3E2BA90}" destId="{02CF5A85-D7ED-4857-BFA9-B24D91BF72BB}" srcOrd="16" destOrd="0" presId="urn:microsoft.com/office/officeart/2005/8/layout/list1"/>
    <dgm:cxn modelId="{8B6D8C4D-A261-465E-BE44-E7CA37F7C62E}" type="presParOf" srcId="{02CF5A85-D7ED-4857-BFA9-B24D91BF72BB}" destId="{C0F227BB-EFF3-4FE1-892D-8C7DC8EBB0FA}" srcOrd="0" destOrd="0" presId="urn:microsoft.com/office/officeart/2005/8/layout/list1"/>
    <dgm:cxn modelId="{B6475099-3E56-4C8B-9608-6D4AC23F70E7}" type="presParOf" srcId="{02CF5A85-D7ED-4857-BFA9-B24D91BF72BB}" destId="{A206CCF8-2DCD-4B77-B7BA-B8735E420265}" srcOrd="1" destOrd="0" presId="urn:microsoft.com/office/officeart/2005/8/layout/list1"/>
    <dgm:cxn modelId="{0F4D3D63-F6DD-4D68-8109-F09952E2BB5C}" type="presParOf" srcId="{E84467CD-CBF4-434C-ABB1-1EC3D3E2BA90}" destId="{CC8D139A-E383-4FD4-AACC-B8B50248F8A7}" srcOrd="17" destOrd="0" presId="urn:microsoft.com/office/officeart/2005/8/layout/list1"/>
    <dgm:cxn modelId="{12CDD66F-1C78-460A-AFB1-2D49138D9EBA}" type="presParOf" srcId="{E84467CD-CBF4-434C-ABB1-1EC3D3E2BA90}" destId="{698D16DE-56CB-4E7E-BC2C-F01DA25CCCF4}" srcOrd="18" destOrd="0" presId="urn:microsoft.com/office/officeart/2005/8/layout/list1"/>
    <dgm:cxn modelId="{1EBBD531-87E6-4D48-9330-D16B1EA25BA2}" type="presParOf" srcId="{E84467CD-CBF4-434C-ABB1-1EC3D3E2BA90}" destId="{6FBA5375-E559-4699-B820-FB35ED14A147}" srcOrd="19" destOrd="0" presId="urn:microsoft.com/office/officeart/2005/8/layout/list1"/>
    <dgm:cxn modelId="{C19EAFC1-8A1E-4CA8-A535-442831EE8871}" type="presParOf" srcId="{E84467CD-CBF4-434C-ABB1-1EC3D3E2BA90}" destId="{D156126E-6B03-4243-82C9-5AF44C8EDEBB}" srcOrd="20" destOrd="0" presId="urn:microsoft.com/office/officeart/2005/8/layout/list1"/>
    <dgm:cxn modelId="{E065DBAE-8D17-4E1C-8E56-12E61C706D2F}" type="presParOf" srcId="{D156126E-6B03-4243-82C9-5AF44C8EDEBB}" destId="{46138C9A-5D9C-4D4A-8FF2-1BFC6BF6D3F8}" srcOrd="0" destOrd="0" presId="urn:microsoft.com/office/officeart/2005/8/layout/list1"/>
    <dgm:cxn modelId="{658F8B87-8BD9-48FD-8DA2-4410EFEF3CF8}" type="presParOf" srcId="{D156126E-6B03-4243-82C9-5AF44C8EDEBB}" destId="{9CE67A83-FF31-4A79-B689-20DE605BDD14}" srcOrd="1" destOrd="0" presId="urn:microsoft.com/office/officeart/2005/8/layout/list1"/>
    <dgm:cxn modelId="{31F7F71A-F183-4C6F-BD10-F534DF55C703}" type="presParOf" srcId="{E84467CD-CBF4-434C-ABB1-1EC3D3E2BA90}" destId="{35D65789-3DE1-4202-B374-06BADC279104}" srcOrd="21" destOrd="0" presId="urn:microsoft.com/office/officeart/2005/8/layout/list1"/>
    <dgm:cxn modelId="{82B891DE-0E46-41A4-BF96-5BA173DF5B0C}" type="presParOf" srcId="{E84467CD-CBF4-434C-ABB1-1EC3D3E2BA90}" destId="{7ED6DC54-27F4-4A96-A61F-2D2AD1F7F41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F9DB60-C05A-4DE5-BB83-B9F9017E623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01825-9227-4A14-8092-31D8DDF92FFC}">
      <dgm:prSet custT="1"/>
      <dgm:spPr/>
      <dgm:t>
        <a:bodyPr/>
        <a:lstStyle/>
        <a:p>
          <a:pPr algn="ctr" rtl="0"/>
          <a:endParaRPr lang="ru-RU" sz="1600" i="1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algn="ctr" rtl="0"/>
          <a:r>
            <a:rPr lang="ru-RU" sz="16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Цель художественно-эстетического развития дошкольников:</a:t>
          </a:r>
        </a:p>
        <a:p>
          <a:pPr algn="ctr" rtl="0"/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у детей эстетического идеала и художественного вкуса, а также способности к творчеству</a:t>
          </a:r>
          <a:br>
            <a: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ru-RU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F618F38-9E56-4288-AF00-80754B7017FE}" type="parTrans" cxnId="{19800513-B806-41BC-9B3E-97343704BDD5}">
      <dgm:prSet/>
      <dgm:spPr/>
      <dgm:t>
        <a:bodyPr/>
        <a:lstStyle/>
        <a:p>
          <a:endParaRPr lang="ru-RU"/>
        </a:p>
      </dgm:t>
    </dgm:pt>
    <dgm:pt modelId="{EDF40770-ADC7-41BC-A10D-F41B54BCEB14}" type="sibTrans" cxnId="{19800513-B806-41BC-9B3E-97343704BDD5}">
      <dgm:prSet/>
      <dgm:spPr/>
      <dgm:t>
        <a:bodyPr/>
        <a:lstStyle/>
        <a:p>
          <a:endParaRPr lang="ru-RU"/>
        </a:p>
      </dgm:t>
    </dgm:pt>
    <dgm:pt modelId="{D98CB293-273D-40A8-8AE0-76E03468EA26}" type="pres">
      <dgm:prSet presAssocID="{3AF9DB60-C05A-4DE5-BB83-B9F9017E62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5D8103-85FC-4851-9285-A00B61715594}" type="pres">
      <dgm:prSet presAssocID="{A8301825-9227-4A14-8092-31D8DDF92FFC}" presName="parentText" presStyleLbl="node1" presStyleIdx="0" presStyleCnt="1" custScaleY="69590" custLinFactNeighborX="1484" custLinFactNeighborY="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05E6B-7B3F-4AA6-B7F7-2DFDDD0D4B95}" type="presOf" srcId="{A8301825-9227-4A14-8092-31D8DDF92FFC}" destId="{F35D8103-85FC-4851-9285-A00B61715594}" srcOrd="0" destOrd="0" presId="urn:microsoft.com/office/officeart/2005/8/layout/vList2"/>
    <dgm:cxn modelId="{C9C6945C-08E2-45F6-A1F3-6286F6083277}" type="presOf" srcId="{3AF9DB60-C05A-4DE5-BB83-B9F9017E6235}" destId="{D98CB293-273D-40A8-8AE0-76E03468EA26}" srcOrd="0" destOrd="0" presId="urn:microsoft.com/office/officeart/2005/8/layout/vList2"/>
    <dgm:cxn modelId="{19800513-B806-41BC-9B3E-97343704BDD5}" srcId="{3AF9DB60-C05A-4DE5-BB83-B9F9017E6235}" destId="{A8301825-9227-4A14-8092-31D8DDF92FFC}" srcOrd="0" destOrd="0" parTransId="{8F618F38-9E56-4288-AF00-80754B7017FE}" sibTransId="{EDF40770-ADC7-41BC-A10D-F41B54BCEB14}"/>
    <dgm:cxn modelId="{792656FE-C24A-490F-BD0C-BACC3496348F}" type="presParOf" srcId="{D98CB293-273D-40A8-8AE0-76E03468EA26}" destId="{F35D8103-85FC-4851-9285-A00B617155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F71985-3103-4BD9-84CE-BABF5571DA9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D6328-7795-4E0F-83F6-732B016F77E6}">
      <dgm:prSet custT="1"/>
      <dgm:spPr/>
      <dgm:t>
        <a:bodyPr/>
        <a:lstStyle/>
        <a:p>
          <a:pPr algn="l" rtl="0"/>
          <a:endParaRPr lang="ru-RU" sz="1600" dirty="0" smtClean="0">
            <a:latin typeface="Arial" pitchFamily="34" charset="0"/>
            <a:cs typeface="Arial" pitchFamily="34" charset="0"/>
          </a:endParaRPr>
        </a:p>
        <a:p>
          <a:pPr algn="ctr" rtl="0"/>
          <a:r>
            <a:rPr lang="ru-RU" sz="16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Задачи художественно-эстетического развития</a:t>
          </a:r>
        </a:p>
        <a:p>
          <a:pPr algn="l" rtl="0"/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D931588-F237-40AE-9A40-22CD3EDB46B5}" type="parTrans" cxnId="{F6C1D993-3D23-438C-BFC6-52C13A12CAA6}">
      <dgm:prSet/>
      <dgm:spPr/>
      <dgm:t>
        <a:bodyPr/>
        <a:lstStyle/>
        <a:p>
          <a:endParaRPr lang="ru-RU"/>
        </a:p>
      </dgm:t>
    </dgm:pt>
    <dgm:pt modelId="{9208A6C0-70B7-4DCD-8823-393B41A47C32}" type="sibTrans" cxnId="{F6C1D993-3D23-438C-BFC6-52C13A12CAA6}">
      <dgm:prSet/>
      <dgm:spPr/>
      <dgm:t>
        <a:bodyPr/>
        <a:lstStyle/>
        <a:p>
          <a:endParaRPr lang="ru-RU"/>
        </a:p>
      </dgm:t>
    </dgm:pt>
    <dgm:pt modelId="{4C5A024C-B886-4CAD-AE6A-CEE38939B9A7}" type="pres">
      <dgm:prSet presAssocID="{DBF71985-3103-4BD9-84CE-BABF5571DA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E956B4-7A36-4B31-AA9E-52B4F2FED60C}" type="pres">
      <dgm:prSet presAssocID="{2BBD6328-7795-4E0F-83F6-732B016F77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C1D993-3D23-438C-BFC6-52C13A12CAA6}" srcId="{DBF71985-3103-4BD9-84CE-BABF5571DA91}" destId="{2BBD6328-7795-4E0F-83F6-732B016F77E6}" srcOrd="0" destOrd="0" parTransId="{3D931588-F237-40AE-9A40-22CD3EDB46B5}" sibTransId="{9208A6C0-70B7-4DCD-8823-393B41A47C32}"/>
    <dgm:cxn modelId="{072CB5EC-9878-413B-A84E-C66AB54C33C3}" type="presOf" srcId="{2BBD6328-7795-4E0F-83F6-732B016F77E6}" destId="{6CE956B4-7A36-4B31-AA9E-52B4F2FED60C}" srcOrd="0" destOrd="0" presId="urn:microsoft.com/office/officeart/2005/8/layout/vList2"/>
    <dgm:cxn modelId="{06C39D18-83AF-4BF9-A2BB-770E7576E6B3}" type="presOf" srcId="{DBF71985-3103-4BD9-84CE-BABF5571DA91}" destId="{4C5A024C-B886-4CAD-AE6A-CEE38939B9A7}" srcOrd="0" destOrd="0" presId="urn:microsoft.com/office/officeart/2005/8/layout/vList2"/>
    <dgm:cxn modelId="{926C1748-DEBD-412C-A8EA-0A94CABF028B}" type="presParOf" srcId="{4C5A024C-B886-4CAD-AE6A-CEE38939B9A7}" destId="{6CE956B4-7A36-4B31-AA9E-52B4F2FED6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EAF24D-ECFF-45B9-B215-722A9CB1E53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D4443D-DF66-4E2B-B20E-AC787E99B7B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 smtClean="0">
              <a:latin typeface="Arial" pitchFamily="34" charset="0"/>
              <a:cs typeface="Arial" pitchFamily="34" charset="0"/>
            </a:rPr>
            <a:t>Развитие эстетического восприятия объектов окружающего мира и художественных образов. 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5EF64D5B-42F0-42FD-9196-61B013BBB6EC}" type="parTrans" cxnId="{0EAE670F-1D2A-4D9E-922B-DC9F09FDF709}">
      <dgm:prSet/>
      <dgm:spPr/>
      <dgm:t>
        <a:bodyPr/>
        <a:lstStyle/>
        <a:p>
          <a:endParaRPr lang="ru-RU"/>
        </a:p>
      </dgm:t>
    </dgm:pt>
    <dgm:pt modelId="{A83E3107-8B4B-425F-9F34-1A96A00949D2}" type="sibTrans" cxnId="{0EAE670F-1D2A-4D9E-922B-DC9F09FDF709}">
      <dgm:prSet/>
      <dgm:spPr/>
      <dgm:t>
        <a:bodyPr/>
        <a:lstStyle/>
        <a:p>
          <a:endParaRPr lang="ru-RU"/>
        </a:p>
      </dgm:t>
    </dgm:pt>
    <dgm:pt modelId="{FAFA515F-4F9E-4964-BC06-7B2808FF849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 smtClean="0">
              <a:latin typeface="Arial" pitchFamily="34" charset="0"/>
              <a:cs typeface="Arial" pitchFamily="34" charset="0"/>
            </a:rPr>
            <a:t>Развитие интереса к мировой художественной культуре. 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518829B7-492A-4384-9DDA-B349137211F8}" type="parTrans" cxnId="{F07B42C1-DE3A-4D14-887A-0DD355A31C34}">
      <dgm:prSet/>
      <dgm:spPr/>
      <dgm:t>
        <a:bodyPr/>
        <a:lstStyle/>
        <a:p>
          <a:endParaRPr lang="ru-RU"/>
        </a:p>
      </dgm:t>
    </dgm:pt>
    <dgm:pt modelId="{F6B27EB5-F02E-4E8D-932B-52AE3AE13F67}" type="sibTrans" cxnId="{F07B42C1-DE3A-4D14-887A-0DD355A31C34}">
      <dgm:prSet/>
      <dgm:spPr/>
      <dgm:t>
        <a:bodyPr/>
        <a:lstStyle/>
        <a:p>
          <a:endParaRPr lang="ru-RU"/>
        </a:p>
      </dgm:t>
    </dgm:pt>
    <dgm:pt modelId="{C1B79197-5BBE-49D4-8A7C-1617318F5A8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 smtClean="0">
              <a:latin typeface="Arial" pitchFamily="34" charset="0"/>
              <a:cs typeface="Arial" pitchFamily="34" charset="0"/>
            </a:rPr>
            <a:t>Формирование потребности в красоте. Воспитание эстетического вкуса и чувства гармонии.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D21BAE34-497F-4D73-A165-3524D4FC8574}" type="parTrans" cxnId="{9CC35156-6766-419F-8B5B-2A8AF2855061}">
      <dgm:prSet/>
      <dgm:spPr/>
      <dgm:t>
        <a:bodyPr/>
        <a:lstStyle/>
        <a:p>
          <a:endParaRPr lang="ru-RU"/>
        </a:p>
      </dgm:t>
    </dgm:pt>
    <dgm:pt modelId="{0C54BDEC-6B09-4233-B97E-A29B1C474C48}" type="sibTrans" cxnId="{9CC35156-6766-419F-8B5B-2A8AF2855061}">
      <dgm:prSet/>
      <dgm:spPr/>
      <dgm:t>
        <a:bodyPr/>
        <a:lstStyle/>
        <a:p>
          <a:endParaRPr lang="ru-RU"/>
        </a:p>
      </dgm:t>
    </dgm:pt>
    <dgm:pt modelId="{6B4FD01F-D2FF-4B3B-9F15-4A1AD5B93E9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 smtClean="0">
              <a:latin typeface="Arial" pitchFamily="34" charset="0"/>
              <a:cs typeface="Arial" pitchFamily="34" charset="0"/>
            </a:rPr>
            <a:t>Развитие творческих способностей. Формирование положительной мотивации к продуктивному творчеству. 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2C7552FC-BA0C-49C2-AAC1-B1C57E7AC904}" type="parTrans" cxnId="{3532C591-2E2C-4F69-94AF-33AE8F38CFDD}">
      <dgm:prSet/>
      <dgm:spPr/>
      <dgm:t>
        <a:bodyPr/>
        <a:lstStyle/>
        <a:p>
          <a:endParaRPr lang="ru-RU"/>
        </a:p>
      </dgm:t>
    </dgm:pt>
    <dgm:pt modelId="{38F5F6CD-CA48-42FC-8CDC-B7D3E870530F}" type="sibTrans" cxnId="{3532C591-2E2C-4F69-94AF-33AE8F38CFDD}">
      <dgm:prSet/>
      <dgm:spPr/>
      <dgm:t>
        <a:bodyPr/>
        <a:lstStyle/>
        <a:p>
          <a:endParaRPr lang="ru-RU"/>
        </a:p>
      </dgm:t>
    </dgm:pt>
    <dgm:pt modelId="{A2FED158-55BA-450B-82E2-815C7F2FDA9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1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1200" dirty="0" smtClean="0">
              <a:latin typeface="Arial" pitchFamily="34" charset="0"/>
              <a:cs typeface="Arial" pitchFamily="34" charset="0"/>
            </a:rPr>
            <a:t>Побуждение к самостоятельному экспериментированию с материалами и инструментами для создания художественных образов</a:t>
          </a:r>
          <a:r>
            <a:rPr lang="ru-RU" sz="1000" dirty="0" smtClean="0">
              <a:latin typeface="Arial" pitchFamily="34" charset="0"/>
              <a:cs typeface="Arial" pitchFamily="34" charset="0"/>
            </a:rPr>
            <a:t/>
          </a:r>
          <a:br>
            <a:rPr lang="ru-RU" sz="1000" dirty="0" smtClean="0">
              <a:latin typeface="Arial" pitchFamily="34" charset="0"/>
              <a:cs typeface="Arial" pitchFamily="34" charset="0"/>
            </a:rPr>
          </a:br>
          <a:r>
            <a:rPr lang="ru-RU" sz="1000" dirty="0" smtClean="0">
              <a:latin typeface="Arial" pitchFamily="34" charset="0"/>
              <a:cs typeface="Arial" pitchFamily="34" charset="0"/>
            </a:rPr>
            <a:t/>
          </a:r>
          <a:br>
            <a:rPr lang="ru-RU" sz="1000" dirty="0" smtClean="0">
              <a:latin typeface="Arial" pitchFamily="34" charset="0"/>
              <a:cs typeface="Arial" pitchFamily="34" charset="0"/>
            </a:rPr>
          </a:br>
          <a:r>
            <a:rPr lang="ru-RU" sz="1000" dirty="0" smtClean="0">
              <a:latin typeface="Arial" pitchFamily="34" charset="0"/>
              <a:cs typeface="Arial" pitchFamily="34" charset="0"/>
            </a:rPr>
            <a:t/>
          </a:r>
          <a:br>
            <a:rPr lang="ru-RU" sz="1000" dirty="0" smtClean="0">
              <a:latin typeface="Arial" pitchFamily="34" charset="0"/>
              <a:cs typeface="Arial" pitchFamily="34" charset="0"/>
            </a:rPr>
          </a:b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77E85063-C7D5-4CEA-B1E7-B9073819B564}" type="parTrans" cxnId="{86857EBE-2CDA-49EE-8D4B-54382AD5F867}">
      <dgm:prSet/>
      <dgm:spPr/>
      <dgm:t>
        <a:bodyPr/>
        <a:lstStyle/>
        <a:p>
          <a:endParaRPr lang="ru-RU"/>
        </a:p>
      </dgm:t>
    </dgm:pt>
    <dgm:pt modelId="{35F3A8BA-0DB1-4865-B3A4-62E25F2442D9}" type="sibTrans" cxnId="{86857EBE-2CDA-49EE-8D4B-54382AD5F867}">
      <dgm:prSet/>
      <dgm:spPr/>
      <dgm:t>
        <a:bodyPr/>
        <a:lstStyle/>
        <a:p>
          <a:endParaRPr lang="ru-RU"/>
        </a:p>
      </dgm:t>
    </dgm:pt>
    <dgm:pt modelId="{50BA4D2B-7F0D-457B-9DDB-67D8929C797C}" type="pres">
      <dgm:prSet presAssocID="{62EAF24D-ECFF-45B9-B215-722A9CB1E5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83B585-C72B-44CD-B5E7-40CA5B7A01D9}" type="pres">
      <dgm:prSet presAssocID="{A2FED158-55BA-450B-82E2-815C7F2FDA92}" presName="boxAndChildren" presStyleCnt="0"/>
      <dgm:spPr/>
    </dgm:pt>
    <dgm:pt modelId="{AA561C89-A51D-4291-A241-011AACCF01A3}" type="pres">
      <dgm:prSet presAssocID="{A2FED158-55BA-450B-82E2-815C7F2FDA92}" presName="parentTextBox" presStyleLbl="node1" presStyleIdx="0" presStyleCnt="5"/>
      <dgm:spPr/>
      <dgm:t>
        <a:bodyPr/>
        <a:lstStyle/>
        <a:p>
          <a:endParaRPr lang="ru-RU"/>
        </a:p>
      </dgm:t>
    </dgm:pt>
    <dgm:pt modelId="{481CFF6E-71E1-4DD1-82CC-58BF0D44BF9F}" type="pres">
      <dgm:prSet presAssocID="{38F5F6CD-CA48-42FC-8CDC-B7D3E870530F}" presName="sp" presStyleCnt="0"/>
      <dgm:spPr/>
    </dgm:pt>
    <dgm:pt modelId="{3CBDA60A-F90D-46A4-8BB2-E3282615CB85}" type="pres">
      <dgm:prSet presAssocID="{6B4FD01F-D2FF-4B3B-9F15-4A1AD5B93E9A}" presName="arrowAndChildren" presStyleCnt="0"/>
      <dgm:spPr/>
    </dgm:pt>
    <dgm:pt modelId="{2188354C-9641-416F-A6CC-8781608E3265}" type="pres">
      <dgm:prSet presAssocID="{6B4FD01F-D2FF-4B3B-9F15-4A1AD5B93E9A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DA131703-D33E-4DD3-8A61-59F0073E8DF0}" type="pres">
      <dgm:prSet presAssocID="{0C54BDEC-6B09-4233-B97E-A29B1C474C48}" presName="sp" presStyleCnt="0"/>
      <dgm:spPr/>
    </dgm:pt>
    <dgm:pt modelId="{DCEF7285-D38F-4C16-91E8-D821FB4381FB}" type="pres">
      <dgm:prSet presAssocID="{C1B79197-5BBE-49D4-8A7C-1617318F5A8C}" presName="arrowAndChildren" presStyleCnt="0"/>
      <dgm:spPr/>
    </dgm:pt>
    <dgm:pt modelId="{5223C64D-F9A4-4ED2-993E-ED0FF01DF7BB}" type="pres">
      <dgm:prSet presAssocID="{C1B79197-5BBE-49D4-8A7C-1617318F5A8C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F0C9D2D2-624E-42AC-9083-FBEE38158D3A}" type="pres">
      <dgm:prSet presAssocID="{F6B27EB5-F02E-4E8D-932B-52AE3AE13F67}" presName="sp" presStyleCnt="0"/>
      <dgm:spPr/>
    </dgm:pt>
    <dgm:pt modelId="{6E9EF923-031A-4402-A71A-B1B285726E53}" type="pres">
      <dgm:prSet presAssocID="{FAFA515F-4F9E-4964-BC06-7B2808FF849E}" presName="arrowAndChildren" presStyleCnt="0"/>
      <dgm:spPr/>
    </dgm:pt>
    <dgm:pt modelId="{DDCE774C-F962-466A-968B-0F9B1996FB57}" type="pres">
      <dgm:prSet presAssocID="{FAFA515F-4F9E-4964-BC06-7B2808FF849E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6BD78065-8852-4B4E-A225-6F103370CEE7}" type="pres">
      <dgm:prSet presAssocID="{A83E3107-8B4B-425F-9F34-1A96A00949D2}" presName="sp" presStyleCnt="0"/>
      <dgm:spPr/>
    </dgm:pt>
    <dgm:pt modelId="{C97C59FE-AF43-49DE-B8AE-D7BCF2FFD20F}" type="pres">
      <dgm:prSet presAssocID="{A5D4443D-DF66-4E2B-B20E-AC787E99B7B7}" presName="arrowAndChildren" presStyleCnt="0"/>
      <dgm:spPr/>
    </dgm:pt>
    <dgm:pt modelId="{B4BBC8FC-8C00-4F37-9BF0-782E20B81A12}" type="pres">
      <dgm:prSet presAssocID="{A5D4443D-DF66-4E2B-B20E-AC787E99B7B7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6857EBE-2CDA-49EE-8D4B-54382AD5F867}" srcId="{62EAF24D-ECFF-45B9-B215-722A9CB1E530}" destId="{A2FED158-55BA-450B-82E2-815C7F2FDA92}" srcOrd="4" destOrd="0" parTransId="{77E85063-C7D5-4CEA-B1E7-B9073819B564}" sibTransId="{35F3A8BA-0DB1-4865-B3A4-62E25F2442D9}"/>
    <dgm:cxn modelId="{EBC8F6B5-76CD-4FB7-BAAA-EDECD95A3C6D}" type="presOf" srcId="{C1B79197-5BBE-49D4-8A7C-1617318F5A8C}" destId="{5223C64D-F9A4-4ED2-993E-ED0FF01DF7BB}" srcOrd="0" destOrd="0" presId="urn:microsoft.com/office/officeart/2005/8/layout/process4"/>
    <dgm:cxn modelId="{B0813813-4DBF-4BE0-B5AB-23E236C5279E}" type="presOf" srcId="{A5D4443D-DF66-4E2B-B20E-AC787E99B7B7}" destId="{B4BBC8FC-8C00-4F37-9BF0-782E20B81A12}" srcOrd="0" destOrd="0" presId="urn:microsoft.com/office/officeart/2005/8/layout/process4"/>
    <dgm:cxn modelId="{E5BB4606-A160-4627-B076-25CEEBAA9B0B}" type="presOf" srcId="{62EAF24D-ECFF-45B9-B215-722A9CB1E530}" destId="{50BA4D2B-7F0D-457B-9DDB-67D8929C797C}" srcOrd="0" destOrd="0" presId="urn:microsoft.com/office/officeart/2005/8/layout/process4"/>
    <dgm:cxn modelId="{5769A6B2-0F73-4E64-A732-08C48FFA3D2F}" type="presOf" srcId="{A2FED158-55BA-450B-82E2-815C7F2FDA92}" destId="{AA561C89-A51D-4291-A241-011AACCF01A3}" srcOrd="0" destOrd="0" presId="urn:microsoft.com/office/officeart/2005/8/layout/process4"/>
    <dgm:cxn modelId="{0EAE670F-1D2A-4D9E-922B-DC9F09FDF709}" srcId="{62EAF24D-ECFF-45B9-B215-722A9CB1E530}" destId="{A5D4443D-DF66-4E2B-B20E-AC787E99B7B7}" srcOrd="0" destOrd="0" parTransId="{5EF64D5B-42F0-42FD-9196-61B013BBB6EC}" sibTransId="{A83E3107-8B4B-425F-9F34-1A96A00949D2}"/>
    <dgm:cxn modelId="{59CA7138-13FD-4F4B-A029-9B0C33A107FD}" type="presOf" srcId="{FAFA515F-4F9E-4964-BC06-7B2808FF849E}" destId="{DDCE774C-F962-466A-968B-0F9B1996FB57}" srcOrd="0" destOrd="0" presId="urn:microsoft.com/office/officeart/2005/8/layout/process4"/>
    <dgm:cxn modelId="{9CC35156-6766-419F-8B5B-2A8AF2855061}" srcId="{62EAF24D-ECFF-45B9-B215-722A9CB1E530}" destId="{C1B79197-5BBE-49D4-8A7C-1617318F5A8C}" srcOrd="2" destOrd="0" parTransId="{D21BAE34-497F-4D73-A165-3524D4FC8574}" sibTransId="{0C54BDEC-6B09-4233-B97E-A29B1C474C48}"/>
    <dgm:cxn modelId="{3532C591-2E2C-4F69-94AF-33AE8F38CFDD}" srcId="{62EAF24D-ECFF-45B9-B215-722A9CB1E530}" destId="{6B4FD01F-D2FF-4B3B-9F15-4A1AD5B93E9A}" srcOrd="3" destOrd="0" parTransId="{2C7552FC-BA0C-49C2-AAC1-B1C57E7AC904}" sibTransId="{38F5F6CD-CA48-42FC-8CDC-B7D3E870530F}"/>
    <dgm:cxn modelId="{F07B42C1-DE3A-4D14-887A-0DD355A31C34}" srcId="{62EAF24D-ECFF-45B9-B215-722A9CB1E530}" destId="{FAFA515F-4F9E-4964-BC06-7B2808FF849E}" srcOrd="1" destOrd="0" parTransId="{518829B7-492A-4384-9DDA-B349137211F8}" sibTransId="{F6B27EB5-F02E-4E8D-932B-52AE3AE13F67}"/>
    <dgm:cxn modelId="{652FA424-249A-41AD-9AF9-25C697466530}" type="presOf" srcId="{6B4FD01F-D2FF-4B3B-9F15-4A1AD5B93E9A}" destId="{2188354C-9641-416F-A6CC-8781608E3265}" srcOrd="0" destOrd="0" presId="urn:microsoft.com/office/officeart/2005/8/layout/process4"/>
    <dgm:cxn modelId="{4FC87B0F-40A4-41FF-90A0-C6B7D025A2FC}" type="presParOf" srcId="{50BA4D2B-7F0D-457B-9DDB-67D8929C797C}" destId="{5E83B585-C72B-44CD-B5E7-40CA5B7A01D9}" srcOrd="0" destOrd="0" presId="urn:microsoft.com/office/officeart/2005/8/layout/process4"/>
    <dgm:cxn modelId="{ECEECB0B-E76C-4624-A615-5A7B6BA9409D}" type="presParOf" srcId="{5E83B585-C72B-44CD-B5E7-40CA5B7A01D9}" destId="{AA561C89-A51D-4291-A241-011AACCF01A3}" srcOrd="0" destOrd="0" presId="urn:microsoft.com/office/officeart/2005/8/layout/process4"/>
    <dgm:cxn modelId="{94EF6329-18D1-4C5B-B342-C590BF206134}" type="presParOf" srcId="{50BA4D2B-7F0D-457B-9DDB-67D8929C797C}" destId="{481CFF6E-71E1-4DD1-82CC-58BF0D44BF9F}" srcOrd="1" destOrd="0" presId="urn:microsoft.com/office/officeart/2005/8/layout/process4"/>
    <dgm:cxn modelId="{7B67F32D-3F42-4AF2-A709-88379A2B22ED}" type="presParOf" srcId="{50BA4D2B-7F0D-457B-9DDB-67D8929C797C}" destId="{3CBDA60A-F90D-46A4-8BB2-E3282615CB85}" srcOrd="2" destOrd="0" presId="urn:microsoft.com/office/officeart/2005/8/layout/process4"/>
    <dgm:cxn modelId="{44A4C31E-B79A-4BFB-8D44-A5641D92D362}" type="presParOf" srcId="{3CBDA60A-F90D-46A4-8BB2-E3282615CB85}" destId="{2188354C-9641-416F-A6CC-8781608E3265}" srcOrd="0" destOrd="0" presId="urn:microsoft.com/office/officeart/2005/8/layout/process4"/>
    <dgm:cxn modelId="{D97974AB-C116-4ACC-B013-97933F999C10}" type="presParOf" srcId="{50BA4D2B-7F0D-457B-9DDB-67D8929C797C}" destId="{DA131703-D33E-4DD3-8A61-59F0073E8DF0}" srcOrd="3" destOrd="0" presId="urn:microsoft.com/office/officeart/2005/8/layout/process4"/>
    <dgm:cxn modelId="{B775EF7F-0D3D-4A2E-A9D6-2FD262C7DBF8}" type="presParOf" srcId="{50BA4D2B-7F0D-457B-9DDB-67D8929C797C}" destId="{DCEF7285-D38F-4C16-91E8-D821FB4381FB}" srcOrd="4" destOrd="0" presId="urn:microsoft.com/office/officeart/2005/8/layout/process4"/>
    <dgm:cxn modelId="{15566F52-4FC1-48DA-AFD7-F99EBCB8572F}" type="presParOf" srcId="{DCEF7285-D38F-4C16-91E8-D821FB4381FB}" destId="{5223C64D-F9A4-4ED2-993E-ED0FF01DF7BB}" srcOrd="0" destOrd="0" presId="urn:microsoft.com/office/officeart/2005/8/layout/process4"/>
    <dgm:cxn modelId="{F54A02F6-65F7-457A-9D35-2D39B5D756CF}" type="presParOf" srcId="{50BA4D2B-7F0D-457B-9DDB-67D8929C797C}" destId="{F0C9D2D2-624E-42AC-9083-FBEE38158D3A}" srcOrd="5" destOrd="0" presId="urn:microsoft.com/office/officeart/2005/8/layout/process4"/>
    <dgm:cxn modelId="{3C821FC7-5E1F-43EB-9B06-A90CCDB0408B}" type="presParOf" srcId="{50BA4D2B-7F0D-457B-9DDB-67D8929C797C}" destId="{6E9EF923-031A-4402-A71A-B1B285726E53}" srcOrd="6" destOrd="0" presId="urn:microsoft.com/office/officeart/2005/8/layout/process4"/>
    <dgm:cxn modelId="{C79FCEB4-D83C-4024-9418-CCD012383AF4}" type="presParOf" srcId="{6E9EF923-031A-4402-A71A-B1B285726E53}" destId="{DDCE774C-F962-466A-968B-0F9B1996FB57}" srcOrd="0" destOrd="0" presId="urn:microsoft.com/office/officeart/2005/8/layout/process4"/>
    <dgm:cxn modelId="{34C81869-EE19-4FEC-AB68-B7B9D51583FD}" type="presParOf" srcId="{50BA4D2B-7F0D-457B-9DDB-67D8929C797C}" destId="{6BD78065-8852-4B4E-A225-6F103370CEE7}" srcOrd="7" destOrd="0" presId="urn:microsoft.com/office/officeart/2005/8/layout/process4"/>
    <dgm:cxn modelId="{5741AB2D-1A40-42B6-A312-668D6AB83A4D}" type="presParOf" srcId="{50BA4D2B-7F0D-457B-9DDB-67D8929C797C}" destId="{C97C59FE-AF43-49DE-B8AE-D7BCF2FFD20F}" srcOrd="8" destOrd="0" presId="urn:microsoft.com/office/officeart/2005/8/layout/process4"/>
    <dgm:cxn modelId="{8EC46C09-842E-4663-903C-752EA0AC0F8F}" type="presParOf" srcId="{C97C59FE-AF43-49DE-B8AE-D7BCF2FFD20F}" destId="{B4BBC8FC-8C00-4F37-9BF0-782E20B81A1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FEC82-E4D4-4580-B7BD-609906A93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BDE017-B763-45F6-B740-263783DB14C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Формы организации интерактивного взаимодействия</a:t>
          </a:r>
          <a:endParaRPr lang="ru-RU" sz="18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16C68918-9F58-430F-A3DC-CD5A7B9F8257}" type="parTrans" cxnId="{23DA6CDF-0B6B-4A1D-835C-89AF0A0E8932}">
      <dgm:prSet/>
      <dgm:spPr/>
      <dgm:t>
        <a:bodyPr/>
        <a:lstStyle/>
        <a:p>
          <a:endParaRPr lang="ru-RU"/>
        </a:p>
      </dgm:t>
    </dgm:pt>
    <dgm:pt modelId="{A9F983CC-9EB2-4A53-9B6A-788453EDB5F7}" type="sibTrans" cxnId="{23DA6CDF-0B6B-4A1D-835C-89AF0A0E8932}">
      <dgm:prSet/>
      <dgm:spPr/>
      <dgm:t>
        <a:bodyPr/>
        <a:lstStyle/>
        <a:p>
          <a:endParaRPr lang="ru-RU"/>
        </a:p>
      </dgm:t>
    </dgm:pt>
    <dgm:pt modelId="{16953146-6A68-48F1-870D-86E4AFEB7C4B}" type="pres">
      <dgm:prSet presAssocID="{4CBFEC82-E4D4-4580-B7BD-609906A93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6F4C98-E053-4D44-A8F1-4AF27B0F2E4D}" type="pres">
      <dgm:prSet presAssocID="{19BDE017-B763-45F6-B740-263783DB14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48AB8F-F643-494C-81F9-42760E1ED2AE}" type="presOf" srcId="{19BDE017-B763-45F6-B740-263783DB14CD}" destId="{066F4C98-E053-4D44-A8F1-4AF27B0F2E4D}" srcOrd="0" destOrd="0" presId="urn:microsoft.com/office/officeart/2005/8/layout/vList2"/>
    <dgm:cxn modelId="{23DA6CDF-0B6B-4A1D-835C-89AF0A0E8932}" srcId="{4CBFEC82-E4D4-4580-B7BD-609906A93BCB}" destId="{19BDE017-B763-45F6-B740-263783DB14CD}" srcOrd="0" destOrd="0" parTransId="{16C68918-9F58-430F-A3DC-CD5A7B9F8257}" sibTransId="{A9F983CC-9EB2-4A53-9B6A-788453EDB5F7}"/>
    <dgm:cxn modelId="{4CCB80D8-A115-4802-BA14-4524E8B4544D}" type="presOf" srcId="{4CBFEC82-E4D4-4580-B7BD-609906A93BCB}" destId="{16953146-6A68-48F1-870D-86E4AFEB7C4B}" srcOrd="0" destOrd="0" presId="urn:microsoft.com/office/officeart/2005/8/layout/vList2"/>
    <dgm:cxn modelId="{F71A818F-EEBC-442F-BB72-2662B35C2B6E}" type="presParOf" srcId="{16953146-6A68-48F1-870D-86E4AFEB7C4B}" destId="{066F4C98-E053-4D44-A8F1-4AF27B0F2E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B8F943-C0FD-42FB-9F6C-08D735EF2224}" type="doc">
      <dgm:prSet loTypeId="urn:microsoft.com/office/officeart/2005/8/layout/pyramid2" loCatId="pyramid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B06FA2F-8A36-4B81-984C-11CCB404AC3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i="1" smtClean="0">
              <a:latin typeface="Arial" pitchFamily="34" charset="0"/>
              <a:cs typeface="Arial" pitchFamily="34" charset="0"/>
            </a:rPr>
            <a:t>Индивидуальная:</a:t>
          </a:r>
        </a:p>
        <a:p>
          <a:pPr rtl="0"/>
          <a:r>
            <a:rPr lang="ru-RU" sz="1000" i="1" smtClean="0">
              <a:latin typeface="Arial" pitchFamily="34" charset="0"/>
              <a:cs typeface="Arial" pitchFamily="34" charset="0"/>
            </a:rPr>
            <a:t> </a:t>
          </a:r>
          <a:r>
            <a:rPr lang="ru-RU" sz="1000" smtClean="0">
              <a:latin typeface="Arial" pitchFamily="34" charset="0"/>
              <a:cs typeface="Arial" pitchFamily="34" charset="0"/>
            </a:rPr>
            <a:t>каждый участник выполняет задание самостоятельно</a:t>
          </a: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7DF41127-98ED-4BCE-9E8B-406404D9C9D0}" type="parTrans" cxnId="{6D6921EF-B912-47FF-BFE7-EDDD7A2171AC}">
      <dgm:prSet/>
      <dgm:spPr/>
      <dgm:t>
        <a:bodyPr/>
        <a:lstStyle/>
        <a:p>
          <a:endParaRPr lang="ru-RU"/>
        </a:p>
      </dgm:t>
    </dgm:pt>
    <dgm:pt modelId="{27A33CB0-8556-4E78-8DF1-39FB928401BF}" type="sibTrans" cxnId="{6D6921EF-B912-47FF-BFE7-EDDD7A2171AC}">
      <dgm:prSet/>
      <dgm:spPr/>
      <dgm:t>
        <a:bodyPr/>
        <a:lstStyle/>
        <a:p>
          <a:endParaRPr lang="ru-RU"/>
        </a:p>
      </dgm:t>
    </dgm:pt>
    <dgm:pt modelId="{48D57075-F710-43F2-AAD2-AC23FC8262E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200" i="1" smtClean="0">
              <a:latin typeface="Arial" pitchFamily="34" charset="0"/>
              <a:cs typeface="Arial" pitchFamily="34" charset="0"/>
            </a:rPr>
            <a:t>Парная:</a:t>
          </a:r>
        </a:p>
        <a:p>
          <a:pPr algn="ctr" rtl="0"/>
          <a:r>
            <a:rPr lang="ru-RU" sz="1000" smtClean="0"/>
            <a:t> </a:t>
          </a:r>
          <a:r>
            <a:rPr lang="ru-RU" sz="1000" smtClean="0">
              <a:latin typeface="Arial" pitchFamily="34" charset="0"/>
              <a:cs typeface="Arial" pitchFamily="34" charset="0"/>
            </a:rPr>
            <a:t>задание выполняется в паре</a:t>
          </a: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8DC4EE47-41CE-4AE1-9DBD-9B8DB7E2357B}" type="parTrans" cxnId="{4082DE16-429E-4460-88EC-21CE3F24C02F}">
      <dgm:prSet/>
      <dgm:spPr/>
      <dgm:t>
        <a:bodyPr/>
        <a:lstStyle/>
        <a:p>
          <a:endParaRPr lang="ru-RU"/>
        </a:p>
      </dgm:t>
    </dgm:pt>
    <dgm:pt modelId="{7C266093-E5BB-41E0-8DB7-1334C66D6E33}" type="sibTrans" cxnId="{4082DE16-429E-4460-88EC-21CE3F24C02F}">
      <dgm:prSet/>
      <dgm:spPr/>
      <dgm:t>
        <a:bodyPr/>
        <a:lstStyle/>
        <a:p>
          <a:endParaRPr lang="ru-RU"/>
        </a:p>
      </dgm:t>
    </dgm:pt>
    <dgm:pt modelId="{98DBBB99-B6F0-4139-A805-A1AFD2C5E16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i="1" smtClean="0">
              <a:latin typeface="Arial" pitchFamily="34" charset="0"/>
              <a:cs typeface="Arial" pitchFamily="34" charset="0"/>
            </a:rPr>
            <a:t>Групповая </a:t>
          </a:r>
        </a:p>
        <a:p>
          <a:pPr rtl="0"/>
          <a:r>
            <a:rPr lang="ru-RU" sz="1000" smtClean="0">
              <a:latin typeface="Arial" pitchFamily="34" charset="0"/>
              <a:cs typeface="Arial" pitchFamily="34" charset="0"/>
            </a:rPr>
            <a:t>задание выполняется в подгруппах</a:t>
          </a: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59A47FD3-2894-4FAC-A344-BC949A786A94}" type="parTrans" cxnId="{7A703250-3C3A-4B87-B586-B3EEAAAD2B7D}">
      <dgm:prSet/>
      <dgm:spPr/>
      <dgm:t>
        <a:bodyPr/>
        <a:lstStyle/>
        <a:p>
          <a:endParaRPr lang="ru-RU"/>
        </a:p>
      </dgm:t>
    </dgm:pt>
    <dgm:pt modelId="{EFBED244-882A-4C6B-BA31-950E9AADE5B0}" type="sibTrans" cxnId="{7A703250-3C3A-4B87-B586-B3EEAAAD2B7D}">
      <dgm:prSet/>
      <dgm:spPr/>
      <dgm:t>
        <a:bodyPr/>
        <a:lstStyle/>
        <a:p>
          <a:endParaRPr lang="ru-RU"/>
        </a:p>
      </dgm:t>
    </dgm:pt>
    <dgm:pt modelId="{BB1E556F-AFE7-4C82-A46B-A593E685AFD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i="1" smtClean="0">
              <a:latin typeface="Arial" pitchFamily="34" charset="0"/>
              <a:cs typeface="Arial" pitchFamily="34" charset="0"/>
            </a:rPr>
            <a:t>Коллективная </a:t>
          </a:r>
        </a:p>
        <a:p>
          <a:pPr rtl="0"/>
          <a:r>
            <a:rPr lang="ru-RU" sz="1000" smtClean="0">
              <a:latin typeface="Arial" pitchFamily="34" charset="0"/>
              <a:cs typeface="Arial" pitchFamily="34" charset="0"/>
            </a:rPr>
            <a:t>все участники выполняют задание одновременно</a:t>
          </a: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C79E5131-D719-44BC-91ED-91C6949E019A}" type="parTrans" cxnId="{04B1D2B5-192B-4EBB-B695-12186003A782}">
      <dgm:prSet/>
      <dgm:spPr/>
      <dgm:t>
        <a:bodyPr/>
        <a:lstStyle/>
        <a:p>
          <a:endParaRPr lang="ru-RU"/>
        </a:p>
      </dgm:t>
    </dgm:pt>
    <dgm:pt modelId="{EF3CCD91-60F0-407E-8090-53EE05DFCF0F}" type="sibTrans" cxnId="{04B1D2B5-192B-4EBB-B695-12186003A782}">
      <dgm:prSet/>
      <dgm:spPr/>
      <dgm:t>
        <a:bodyPr/>
        <a:lstStyle/>
        <a:p>
          <a:endParaRPr lang="ru-RU"/>
        </a:p>
      </dgm:t>
    </dgm:pt>
    <dgm:pt modelId="{3C233D07-AFCB-4533-8037-A63983729A0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0" i="1" smtClean="0">
              <a:latin typeface="Arial" pitchFamily="34" charset="0"/>
              <a:cs typeface="Arial" pitchFamily="34" charset="0"/>
            </a:rPr>
            <a:t>Планетарная </a:t>
          </a:r>
          <a:r>
            <a:rPr lang="ru-RU" sz="1300" b="0" i="0" smtClean="0"/>
            <a:t>                                                                               </a:t>
          </a:r>
          <a:r>
            <a:rPr lang="ru-RU" sz="1000" b="0" i="0" smtClean="0">
              <a:latin typeface="Arial" pitchFamily="34" charset="0"/>
              <a:cs typeface="Arial" pitchFamily="34" charset="0"/>
            </a:rPr>
            <a:t>группа участников получает общее задание, разбивается на подгруппы, каждая из которых разрабатывает свой проект, затем озвучивает свой результат</a:t>
          </a: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B4289BC9-0CD8-4EE6-B704-AE8DDE14852A}" type="parTrans" cxnId="{85698C5F-E4CB-4405-BCF3-37BE30A39F4D}">
      <dgm:prSet/>
      <dgm:spPr/>
      <dgm:t>
        <a:bodyPr/>
        <a:lstStyle/>
        <a:p>
          <a:endParaRPr lang="ru-RU"/>
        </a:p>
      </dgm:t>
    </dgm:pt>
    <dgm:pt modelId="{30B993E6-190D-4628-B1B6-86FDEC8AB37D}" type="sibTrans" cxnId="{85698C5F-E4CB-4405-BCF3-37BE30A39F4D}">
      <dgm:prSet/>
      <dgm:spPr/>
      <dgm:t>
        <a:bodyPr/>
        <a:lstStyle/>
        <a:p>
          <a:endParaRPr lang="ru-RU"/>
        </a:p>
      </dgm:t>
    </dgm:pt>
    <dgm:pt modelId="{E925ABD5-8C0A-40C8-9956-050AACB2BAC9}" type="pres">
      <dgm:prSet presAssocID="{51B8F943-C0FD-42FB-9F6C-08D735EF22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0011FBA-F186-4034-AFA4-654F94A4D7CF}" type="pres">
      <dgm:prSet presAssocID="{51B8F943-C0FD-42FB-9F6C-08D735EF2224}" presName="pyramid" presStyleLbl="node1" presStyleIdx="0" presStyleCnt="1"/>
      <dgm:spPr/>
    </dgm:pt>
    <dgm:pt modelId="{207C1DC7-4E73-4CBF-8861-7F5CAB49C840}" type="pres">
      <dgm:prSet presAssocID="{51B8F943-C0FD-42FB-9F6C-08D735EF2224}" presName="theList" presStyleCnt="0"/>
      <dgm:spPr/>
    </dgm:pt>
    <dgm:pt modelId="{F66878DD-23E8-4C0F-837E-6A8195441060}" type="pres">
      <dgm:prSet presAssocID="{1B06FA2F-8A36-4B81-984C-11CCB404AC36}" presName="aNode" presStyleLbl="fgAcc1" presStyleIdx="0" presStyleCnt="5" custScaleX="116694" custScaleY="83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EC0BE-333D-4161-8945-C1DFF4DA244D}" type="pres">
      <dgm:prSet presAssocID="{1B06FA2F-8A36-4B81-984C-11CCB404AC36}" presName="aSpace" presStyleCnt="0"/>
      <dgm:spPr/>
    </dgm:pt>
    <dgm:pt modelId="{E97BF58A-C29C-4697-956A-23FAA42537DA}" type="pres">
      <dgm:prSet presAssocID="{48D57075-F710-43F2-AAD2-AC23FC8262E9}" presName="aNode" presStyleLbl="fgAcc1" presStyleIdx="1" presStyleCnt="5" custScaleX="118557" custScaleY="69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A78C6-44D1-4ADB-B1A8-63BC27836475}" type="pres">
      <dgm:prSet presAssocID="{48D57075-F710-43F2-AAD2-AC23FC8262E9}" presName="aSpace" presStyleCnt="0"/>
      <dgm:spPr/>
    </dgm:pt>
    <dgm:pt modelId="{454A6391-A683-4649-9AA1-400EE4F363BB}" type="pres">
      <dgm:prSet presAssocID="{98DBBB99-B6F0-4139-A805-A1AFD2C5E16F}" presName="aNode" presStyleLbl="fgAcc1" presStyleIdx="2" presStyleCnt="5" custScaleX="118557" custScaleY="69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FF85B-3E16-4B12-A9F8-19D04B21271C}" type="pres">
      <dgm:prSet presAssocID="{98DBBB99-B6F0-4139-A805-A1AFD2C5E16F}" presName="aSpace" presStyleCnt="0"/>
      <dgm:spPr/>
    </dgm:pt>
    <dgm:pt modelId="{D1EE8EE9-2DED-4292-A5D4-76DBF0A82AD5}" type="pres">
      <dgm:prSet presAssocID="{BB1E556F-AFE7-4C82-A46B-A593E685AFDD}" presName="aNode" presStyleLbl="fgAcc1" presStyleIdx="3" presStyleCnt="5" custScaleX="118995" custScaleY="65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3EA93-7796-4743-B153-1C86D5A11BE2}" type="pres">
      <dgm:prSet presAssocID="{BB1E556F-AFE7-4C82-A46B-A593E685AFDD}" presName="aSpace" presStyleCnt="0"/>
      <dgm:spPr/>
    </dgm:pt>
    <dgm:pt modelId="{ADC7B44F-2331-401C-8C91-58B530CBDDCF}" type="pres">
      <dgm:prSet presAssocID="{3C233D07-AFCB-4533-8037-A63983729A06}" presName="aNode" presStyleLbl="fgAcc1" presStyleIdx="4" presStyleCnt="5" custScaleX="118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9C40C-C104-4A78-B830-87C89ECC0CBD}" type="pres">
      <dgm:prSet presAssocID="{3C233D07-AFCB-4533-8037-A63983729A06}" presName="aSpace" presStyleCnt="0"/>
      <dgm:spPr/>
    </dgm:pt>
  </dgm:ptLst>
  <dgm:cxnLst>
    <dgm:cxn modelId="{13BCAEE6-882E-4BC1-AB62-C1C0EE76E646}" type="presOf" srcId="{1B06FA2F-8A36-4B81-984C-11CCB404AC36}" destId="{F66878DD-23E8-4C0F-837E-6A8195441060}" srcOrd="0" destOrd="0" presId="urn:microsoft.com/office/officeart/2005/8/layout/pyramid2"/>
    <dgm:cxn modelId="{60F0E823-DE6D-4C02-A071-1441C1C1782A}" type="presOf" srcId="{98DBBB99-B6F0-4139-A805-A1AFD2C5E16F}" destId="{454A6391-A683-4649-9AA1-400EE4F363BB}" srcOrd="0" destOrd="0" presId="urn:microsoft.com/office/officeart/2005/8/layout/pyramid2"/>
    <dgm:cxn modelId="{85698C5F-E4CB-4405-BCF3-37BE30A39F4D}" srcId="{51B8F943-C0FD-42FB-9F6C-08D735EF2224}" destId="{3C233D07-AFCB-4533-8037-A63983729A06}" srcOrd="4" destOrd="0" parTransId="{B4289BC9-0CD8-4EE6-B704-AE8DDE14852A}" sibTransId="{30B993E6-190D-4628-B1B6-86FDEC8AB37D}"/>
    <dgm:cxn modelId="{6D6921EF-B912-47FF-BFE7-EDDD7A2171AC}" srcId="{51B8F943-C0FD-42FB-9F6C-08D735EF2224}" destId="{1B06FA2F-8A36-4B81-984C-11CCB404AC36}" srcOrd="0" destOrd="0" parTransId="{7DF41127-98ED-4BCE-9E8B-406404D9C9D0}" sibTransId="{27A33CB0-8556-4E78-8DF1-39FB928401BF}"/>
    <dgm:cxn modelId="{650C5983-7BF5-40AE-80F1-A4F47EB65065}" type="presOf" srcId="{48D57075-F710-43F2-AAD2-AC23FC8262E9}" destId="{E97BF58A-C29C-4697-956A-23FAA42537DA}" srcOrd="0" destOrd="0" presId="urn:microsoft.com/office/officeart/2005/8/layout/pyramid2"/>
    <dgm:cxn modelId="{E51464D2-1F09-45CC-BA46-735BAAF72B40}" type="presOf" srcId="{BB1E556F-AFE7-4C82-A46B-A593E685AFDD}" destId="{D1EE8EE9-2DED-4292-A5D4-76DBF0A82AD5}" srcOrd="0" destOrd="0" presId="urn:microsoft.com/office/officeart/2005/8/layout/pyramid2"/>
    <dgm:cxn modelId="{9C02392A-879E-44B9-A13A-A04614E9A6F9}" type="presOf" srcId="{3C233D07-AFCB-4533-8037-A63983729A06}" destId="{ADC7B44F-2331-401C-8C91-58B530CBDDCF}" srcOrd="0" destOrd="0" presId="urn:microsoft.com/office/officeart/2005/8/layout/pyramid2"/>
    <dgm:cxn modelId="{4082DE16-429E-4460-88EC-21CE3F24C02F}" srcId="{51B8F943-C0FD-42FB-9F6C-08D735EF2224}" destId="{48D57075-F710-43F2-AAD2-AC23FC8262E9}" srcOrd="1" destOrd="0" parTransId="{8DC4EE47-41CE-4AE1-9DBD-9B8DB7E2357B}" sibTransId="{7C266093-E5BB-41E0-8DB7-1334C66D6E33}"/>
    <dgm:cxn modelId="{04B1D2B5-192B-4EBB-B695-12186003A782}" srcId="{51B8F943-C0FD-42FB-9F6C-08D735EF2224}" destId="{BB1E556F-AFE7-4C82-A46B-A593E685AFDD}" srcOrd="3" destOrd="0" parTransId="{C79E5131-D719-44BC-91ED-91C6949E019A}" sibTransId="{EF3CCD91-60F0-407E-8090-53EE05DFCF0F}"/>
    <dgm:cxn modelId="{7A703250-3C3A-4B87-B586-B3EEAAAD2B7D}" srcId="{51B8F943-C0FD-42FB-9F6C-08D735EF2224}" destId="{98DBBB99-B6F0-4139-A805-A1AFD2C5E16F}" srcOrd="2" destOrd="0" parTransId="{59A47FD3-2894-4FAC-A344-BC949A786A94}" sibTransId="{EFBED244-882A-4C6B-BA31-950E9AADE5B0}"/>
    <dgm:cxn modelId="{2137417D-DAC9-482E-A410-B388E896391D}" type="presOf" srcId="{51B8F943-C0FD-42FB-9F6C-08D735EF2224}" destId="{E925ABD5-8C0A-40C8-9956-050AACB2BAC9}" srcOrd="0" destOrd="0" presId="urn:microsoft.com/office/officeart/2005/8/layout/pyramid2"/>
    <dgm:cxn modelId="{BCBB5AE9-758A-4E6A-AE55-2F6A0DFF7A1E}" type="presParOf" srcId="{E925ABD5-8C0A-40C8-9956-050AACB2BAC9}" destId="{80011FBA-F186-4034-AFA4-654F94A4D7CF}" srcOrd="0" destOrd="0" presId="urn:microsoft.com/office/officeart/2005/8/layout/pyramid2"/>
    <dgm:cxn modelId="{EBD1393A-51E1-4DCB-B948-AD6D8CD25305}" type="presParOf" srcId="{E925ABD5-8C0A-40C8-9956-050AACB2BAC9}" destId="{207C1DC7-4E73-4CBF-8861-7F5CAB49C840}" srcOrd="1" destOrd="0" presId="urn:microsoft.com/office/officeart/2005/8/layout/pyramid2"/>
    <dgm:cxn modelId="{694FF0F6-D2DE-4EC3-B7BE-7C485C540BB6}" type="presParOf" srcId="{207C1DC7-4E73-4CBF-8861-7F5CAB49C840}" destId="{F66878DD-23E8-4C0F-837E-6A8195441060}" srcOrd="0" destOrd="0" presId="urn:microsoft.com/office/officeart/2005/8/layout/pyramid2"/>
    <dgm:cxn modelId="{DF4B648F-C8FB-4685-B401-0DED5DEEA1F5}" type="presParOf" srcId="{207C1DC7-4E73-4CBF-8861-7F5CAB49C840}" destId="{F9FEC0BE-333D-4161-8945-C1DFF4DA244D}" srcOrd="1" destOrd="0" presId="urn:microsoft.com/office/officeart/2005/8/layout/pyramid2"/>
    <dgm:cxn modelId="{C5E0BD46-BCAC-43C4-A27E-E30326594E3A}" type="presParOf" srcId="{207C1DC7-4E73-4CBF-8861-7F5CAB49C840}" destId="{E97BF58A-C29C-4697-956A-23FAA42537DA}" srcOrd="2" destOrd="0" presId="urn:microsoft.com/office/officeart/2005/8/layout/pyramid2"/>
    <dgm:cxn modelId="{09F40D17-3ECA-4ED2-80D0-E45FCC7FDCBD}" type="presParOf" srcId="{207C1DC7-4E73-4CBF-8861-7F5CAB49C840}" destId="{F11A78C6-44D1-4ADB-B1A8-63BC27836475}" srcOrd="3" destOrd="0" presId="urn:microsoft.com/office/officeart/2005/8/layout/pyramid2"/>
    <dgm:cxn modelId="{0C6EA75F-1E24-4778-82AB-8A3AFF91E29D}" type="presParOf" srcId="{207C1DC7-4E73-4CBF-8861-7F5CAB49C840}" destId="{454A6391-A683-4649-9AA1-400EE4F363BB}" srcOrd="4" destOrd="0" presId="urn:microsoft.com/office/officeart/2005/8/layout/pyramid2"/>
    <dgm:cxn modelId="{5514E9BF-854D-4FCC-B4FD-7FD2C88856A1}" type="presParOf" srcId="{207C1DC7-4E73-4CBF-8861-7F5CAB49C840}" destId="{7EEFF85B-3E16-4B12-A9F8-19D04B21271C}" srcOrd="5" destOrd="0" presId="urn:microsoft.com/office/officeart/2005/8/layout/pyramid2"/>
    <dgm:cxn modelId="{BA8B7B0F-2FEC-4EA5-9318-820221B7EAD6}" type="presParOf" srcId="{207C1DC7-4E73-4CBF-8861-7F5CAB49C840}" destId="{D1EE8EE9-2DED-4292-A5D4-76DBF0A82AD5}" srcOrd="6" destOrd="0" presId="urn:microsoft.com/office/officeart/2005/8/layout/pyramid2"/>
    <dgm:cxn modelId="{4B33C4CE-EC1B-4DA7-A016-16FC4DE277FB}" type="presParOf" srcId="{207C1DC7-4E73-4CBF-8861-7F5CAB49C840}" destId="{8923EA93-7796-4743-B153-1C86D5A11BE2}" srcOrd="7" destOrd="0" presId="urn:microsoft.com/office/officeart/2005/8/layout/pyramid2"/>
    <dgm:cxn modelId="{B1E98D22-36A9-4423-8A0E-B642BF23D759}" type="presParOf" srcId="{207C1DC7-4E73-4CBF-8861-7F5CAB49C840}" destId="{ADC7B44F-2331-401C-8C91-58B530CBDDCF}" srcOrd="8" destOrd="0" presId="urn:microsoft.com/office/officeart/2005/8/layout/pyramid2"/>
    <dgm:cxn modelId="{CAF68ACF-016E-4686-9B1A-79DEBC3E5231}" type="presParOf" srcId="{207C1DC7-4E73-4CBF-8861-7F5CAB49C840}" destId="{18E9C40C-C104-4A78-B830-87C89ECC0CB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D86ABE-48BF-4F4B-B37C-AFAA4ABA42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94C53E-A3CA-46F5-8398-84FC0DBE4DB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Методы интерактивного обучения</a:t>
          </a:r>
          <a:endParaRPr lang="ru-RU" sz="1800" i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64282D27-0F49-4AAB-89BF-205AC938AD23}" type="parTrans" cxnId="{27E4F128-D7F0-425D-9618-4BDDAE446DB9}">
      <dgm:prSet/>
      <dgm:spPr/>
      <dgm:t>
        <a:bodyPr/>
        <a:lstStyle/>
        <a:p>
          <a:endParaRPr lang="ru-RU"/>
        </a:p>
      </dgm:t>
    </dgm:pt>
    <dgm:pt modelId="{52059615-5E2D-4C60-B419-3E9DF5FCE429}" type="sibTrans" cxnId="{27E4F128-D7F0-425D-9618-4BDDAE446DB9}">
      <dgm:prSet/>
      <dgm:spPr/>
      <dgm:t>
        <a:bodyPr/>
        <a:lstStyle/>
        <a:p>
          <a:endParaRPr lang="ru-RU"/>
        </a:p>
      </dgm:t>
    </dgm:pt>
    <dgm:pt modelId="{F0A6612E-E63C-49C5-A385-D8B07D7900A9}" type="pres">
      <dgm:prSet presAssocID="{52D86ABE-48BF-4F4B-B37C-AFAA4ABA42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EC491-D30D-425D-902B-E331961003D3}" type="pres">
      <dgm:prSet presAssocID="{2B94C53E-A3CA-46F5-8398-84FC0DBE4D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4F128-D7F0-425D-9618-4BDDAE446DB9}" srcId="{52D86ABE-48BF-4F4B-B37C-AFAA4ABA42C7}" destId="{2B94C53E-A3CA-46F5-8398-84FC0DBE4DB3}" srcOrd="0" destOrd="0" parTransId="{64282D27-0F49-4AAB-89BF-205AC938AD23}" sibTransId="{52059615-5E2D-4C60-B419-3E9DF5FCE429}"/>
    <dgm:cxn modelId="{70999E57-7A55-4D9C-9391-B210A53A6CF5}" type="presOf" srcId="{52D86ABE-48BF-4F4B-B37C-AFAA4ABA42C7}" destId="{F0A6612E-E63C-49C5-A385-D8B07D7900A9}" srcOrd="0" destOrd="0" presId="urn:microsoft.com/office/officeart/2005/8/layout/vList2"/>
    <dgm:cxn modelId="{2351A55D-3C88-4A1A-8E8B-D59DB4789151}" type="presOf" srcId="{2B94C53E-A3CA-46F5-8398-84FC0DBE4DB3}" destId="{ACEEC491-D30D-425D-902B-E331961003D3}" srcOrd="0" destOrd="0" presId="urn:microsoft.com/office/officeart/2005/8/layout/vList2"/>
    <dgm:cxn modelId="{CC619033-1726-4A25-AB5C-BC09E583AB51}" type="presParOf" srcId="{F0A6612E-E63C-49C5-A385-D8B07D7900A9}" destId="{ACEEC491-D30D-425D-902B-E331961003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886562-CE31-428E-A488-901A712DDDD9}" type="doc">
      <dgm:prSet loTypeId="urn:microsoft.com/office/officeart/2005/8/layout/pyramid2" loCatId="pyramid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CBA5A8A-EA43-4887-A0D3-030B6D01338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i="1" dirty="0" smtClean="0">
              <a:latin typeface="Arial" pitchFamily="34" charset="0"/>
              <a:cs typeface="Arial" pitchFamily="34" charset="0"/>
            </a:rPr>
            <a:t>case-study                  </a:t>
          </a:r>
          <a:r>
            <a:rPr lang="ru-RU" sz="1100" dirty="0" smtClean="0">
              <a:latin typeface="Arial" pitchFamily="34" charset="0"/>
              <a:cs typeface="Arial" pitchFamily="34" charset="0"/>
            </a:rPr>
            <a:t>                                                (анализ конкретных, </a:t>
          </a:r>
          <a:r>
            <a:rPr lang="ru-RU" sz="1000" dirty="0" smtClean="0">
              <a:latin typeface="Arial" pitchFamily="34" charset="0"/>
              <a:cs typeface="Arial" pitchFamily="34" charset="0"/>
            </a:rPr>
            <a:t>практических</a:t>
          </a:r>
          <a:r>
            <a:rPr lang="ru-RU" sz="1100" dirty="0" smtClean="0">
              <a:latin typeface="Arial" pitchFamily="34" charset="0"/>
              <a:cs typeface="Arial" pitchFamily="34" charset="0"/>
            </a:rPr>
            <a:t> ситуаций)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BFB2D91A-66DF-4E0C-B337-0AB3421884CF}" type="parTrans" cxnId="{5AB646C8-AD83-46CD-BCFC-EB3C583DA0A1}">
      <dgm:prSet/>
      <dgm:spPr/>
      <dgm:t>
        <a:bodyPr/>
        <a:lstStyle/>
        <a:p>
          <a:endParaRPr lang="ru-RU"/>
        </a:p>
      </dgm:t>
    </dgm:pt>
    <dgm:pt modelId="{D7AD790F-0098-47BC-8C81-845EFAE2A833}" type="sibTrans" cxnId="{5AB646C8-AD83-46CD-BCFC-EB3C583DA0A1}">
      <dgm:prSet/>
      <dgm:spPr/>
      <dgm:t>
        <a:bodyPr/>
        <a:lstStyle/>
        <a:p>
          <a:endParaRPr lang="ru-RU"/>
        </a:p>
      </dgm:t>
    </dgm:pt>
    <dgm:pt modelId="{E6478BC3-0775-4F4A-A436-9DF1CA6FB9F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i="1" dirty="0" smtClean="0">
              <a:latin typeface="Arial" pitchFamily="34" charset="0"/>
              <a:cs typeface="Arial" pitchFamily="34" charset="0"/>
            </a:rPr>
            <a:t>интерактивные и ролевые игры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86DE831E-B568-4E3E-BF70-70B47AAD59A3}" type="parTrans" cxnId="{8D64941B-56E0-4BE4-B570-EEEA4EE31674}">
      <dgm:prSet/>
      <dgm:spPr/>
      <dgm:t>
        <a:bodyPr/>
        <a:lstStyle/>
        <a:p>
          <a:endParaRPr lang="ru-RU"/>
        </a:p>
      </dgm:t>
    </dgm:pt>
    <dgm:pt modelId="{8FCC4049-DD58-4533-8A2D-7635FEA74558}" type="sibTrans" cxnId="{8D64941B-56E0-4BE4-B570-EEEA4EE31674}">
      <dgm:prSet/>
      <dgm:spPr/>
      <dgm:t>
        <a:bodyPr/>
        <a:lstStyle/>
        <a:p>
          <a:endParaRPr lang="ru-RU"/>
        </a:p>
      </dgm:t>
    </dgm:pt>
    <dgm:pt modelId="{B2AB9D00-AA24-4E1A-896F-A692AF72E66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i="1" dirty="0" smtClean="0">
              <a:latin typeface="Arial" pitchFamily="34" charset="0"/>
              <a:cs typeface="Arial" pitchFamily="34" charset="0"/>
            </a:rPr>
            <a:t>«мозговой штурм»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F9EBFBC5-CE48-4A25-810B-33A9C638C38D}" type="parTrans" cxnId="{E4315A38-BF68-499C-BA7A-B9F2B15182A9}">
      <dgm:prSet/>
      <dgm:spPr/>
      <dgm:t>
        <a:bodyPr/>
        <a:lstStyle/>
        <a:p>
          <a:endParaRPr lang="ru-RU"/>
        </a:p>
      </dgm:t>
    </dgm:pt>
    <dgm:pt modelId="{EB408CC1-7355-4B80-B942-E83CF52A37E0}" type="sibTrans" cxnId="{E4315A38-BF68-499C-BA7A-B9F2B15182A9}">
      <dgm:prSet/>
      <dgm:spPr/>
      <dgm:t>
        <a:bodyPr/>
        <a:lstStyle/>
        <a:p>
          <a:endParaRPr lang="ru-RU"/>
        </a:p>
      </dgm:t>
    </dgm:pt>
    <dgm:pt modelId="{F5CA9395-CF0F-4EF7-A6EF-97248225066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300" dirty="0" smtClean="0"/>
            <a:t> </a:t>
          </a:r>
          <a:r>
            <a:rPr lang="ru-RU" sz="1200" i="1" dirty="0" smtClean="0">
              <a:latin typeface="Arial" pitchFamily="34" charset="0"/>
              <a:cs typeface="Arial" pitchFamily="34" charset="0"/>
            </a:rPr>
            <a:t>дискуссии и дебаты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BACB0B78-DADE-48E2-A5DD-6ED57E7C2F34}" type="parTrans" cxnId="{DC203960-FABB-4FD9-8049-3222A33A394A}">
      <dgm:prSet/>
      <dgm:spPr/>
      <dgm:t>
        <a:bodyPr/>
        <a:lstStyle/>
        <a:p>
          <a:endParaRPr lang="ru-RU"/>
        </a:p>
      </dgm:t>
    </dgm:pt>
    <dgm:pt modelId="{D8ED5351-8DF4-4C22-9233-B0C4AA7D5B39}" type="sibTrans" cxnId="{DC203960-FABB-4FD9-8049-3222A33A394A}">
      <dgm:prSet/>
      <dgm:spPr/>
      <dgm:t>
        <a:bodyPr/>
        <a:lstStyle/>
        <a:p>
          <a:endParaRPr lang="ru-RU"/>
        </a:p>
      </dgm:t>
    </dgm:pt>
    <dgm:pt modelId="{CEEA613B-D6C0-47AE-93BE-647C8C47D1E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 </a:t>
          </a:r>
          <a:r>
            <a:rPr lang="ru-RU" sz="1200" i="1" dirty="0" smtClean="0">
              <a:latin typeface="Arial" pitchFamily="34" charset="0"/>
              <a:cs typeface="Arial" pitchFamily="34" charset="0"/>
            </a:rPr>
            <a:t>метод проектов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3432C12D-69F8-4EF3-9700-045CB84989E9}" type="parTrans" cxnId="{152E06CD-B8B9-4905-8F69-F1D0EDD65BF6}">
      <dgm:prSet/>
      <dgm:spPr/>
      <dgm:t>
        <a:bodyPr/>
        <a:lstStyle/>
        <a:p>
          <a:endParaRPr lang="ru-RU"/>
        </a:p>
      </dgm:t>
    </dgm:pt>
    <dgm:pt modelId="{07A882E0-3250-4386-A8AC-B44F59A7544B}" type="sibTrans" cxnId="{152E06CD-B8B9-4905-8F69-F1D0EDD65BF6}">
      <dgm:prSet/>
      <dgm:spPr/>
      <dgm:t>
        <a:bodyPr/>
        <a:lstStyle/>
        <a:p>
          <a:endParaRPr lang="ru-RU"/>
        </a:p>
      </dgm:t>
    </dgm:pt>
    <dgm:pt modelId="{EE1D83CB-D9F4-4411-BFCD-2E52AADB9BB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 </a:t>
          </a:r>
          <a:r>
            <a:rPr lang="ru-RU" sz="1200" i="1" dirty="0" smtClean="0">
              <a:latin typeface="Arial" pitchFamily="34" charset="0"/>
              <a:cs typeface="Arial" pitchFamily="34" charset="0"/>
            </a:rPr>
            <a:t>метод ассоциаций </a:t>
          </a:r>
          <a:endParaRPr lang="ru-RU" sz="1200" i="1" dirty="0">
            <a:latin typeface="Arial" pitchFamily="34" charset="0"/>
            <a:cs typeface="Arial" pitchFamily="34" charset="0"/>
          </a:endParaRPr>
        </a:p>
      </dgm:t>
    </dgm:pt>
    <dgm:pt modelId="{A45BFD78-8741-4E42-AFBC-3609BF05E53A}" type="parTrans" cxnId="{C945014B-6A7B-44D8-9627-CF92E5777CF2}">
      <dgm:prSet/>
      <dgm:spPr/>
      <dgm:t>
        <a:bodyPr/>
        <a:lstStyle/>
        <a:p>
          <a:endParaRPr lang="ru-RU"/>
        </a:p>
      </dgm:t>
    </dgm:pt>
    <dgm:pt modelId="{ADAB89A7-098E-4697-A273-1F2BDB06D8F0}" type="sibTrans" cxnId="{C945014B-6A7B-44D8-9627-CF92E5777CF2}">
      <dgm:prSet/>
      <dgm:spPr/>
      <dgm:t>
        <a:bodyPr/>
        <a:lstStyle/>
        <a:p>
          <a:endParaRPr lang="ru-RU"/>
        </a:p>
      </dgm:t>
    </dgm:pt>
    <dgm:pt modelId="{FC4A6B16-CC42-40E3-AACC-E655799A25FC}" type="pres">
      <dgm:prSet presAssocID="{05886562-CE31-428E-A488-901A712DDDD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B30A907-DFCE-4741-A09E-F97946B99F76}" type="pres">
      <dgm:prSet presAssocID="{05886562-CE31-428E-A488-901A712DDDD9}" presName="pyramid" presStyleLbl="node1" presStyleIdx="0" presStyleCnt="1" custLinFactNeighborX="617" custLinFactNeighborY="584"/>
      <dgm:spPr/>
    </dgm:pt>
    <dgm:pt modelId="{86633335-13D3-46FA-8DDD-C911B3EEAFE3}" type="pres">
      <dgm:prSet presAssocID="{05886562-CE31-428E-A488-901A712DDDD9}" presName="theList" presStyleCnt="0"/>
      <dgm:spPr/>
    </dgm:pt>
    <dgm:pt modelId="{D5450C6F-E2FA-44F2-9C52-CC88A43E59AF}" type="pres">
      <dgm:prSet presAssocID="{ECBA5A8A-EA43-4887-A0D3-030B6D013382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B5D94-1AE8-4DEB-B33A-37DE575CBEFA}" type="pres">
      <dgm:prSet presAssocID="{ECBA5A8A-EA43-4887-A0D3-030B6D013382}" presName="aSpace" presStyleCnt="0"/>
      <dgm:spPr/>
    </dgm:pt>
    <dgm:pt modelId="{75986599-FE77-49DC-AB01-791794FDDD3A}" type="pres">
      <dgm:prSet presAssocID="{E6478BC3-0775-4F4A-A436-9DF1CA6FB9FE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0C175-CEB7-4E5C-BC73-8EA521D7EE11}" type="pres">
      <dgm:prSet presAssocID="{E6478BC3-0775-4F4A-A436-9DF1CA6FB9FE}" presName="aSpace" presStyleCnt="0"/>
      <dgm:spPr/>
    </dgm:pt>
    <dgm:pt modelId="{C98D0C76-D075-41F8-B959-F8E3A248BFB5}" type="pres">
      <dgm:prSet presAssocID="{B2AB9D00-AA24-4E1A-896F-A692AF72E666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D9A30-B57F-43C4-BBCA-963C1F4D2F68}" type="pres">
      <dgm:prSet presAssocID="{B2AB9D00-AA24-4E1A-896F-A692AF72E666}" presName="aSpace" presStyleCnt="0"/>
      <dgm:spPr/>
    </dgm:pt>
    <dgm:pt modelId="{9219F0C0-2955-42E7-BD4D-B02E533AD445}" type="pres">
      <dgm:prSet presAssocID="{F5CA9395-CF0F-4EF7-A6EF-972482250666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A0417-4642-4404-A68B-9BC4B015356C}" type="pres">
      <dgm:prSet presAssocID="{F5CA9395-CF0F-4EF7-A6EF-972482250666}" presName="aSpace" presStyleCnt="0"/>
      <dgm:spPr/>
    </dgm:pt>
    <dgm:pt modelId="{ED342083-482D-42E2-9782-35D4283B7468}" type="pres">
      <dgm:prSet presAssocID="{CEEA613B-D6C0-47AE-93BE-647C8C47D1E7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B3DF6-05E0-44A9-8E22-C64C737666BE}" type="pres">
      <dgm:prSet presAssocID="{CEEA613B-D6C0-47AE-93BE-647C8C47D1E7}" presName="aSpace" presStyleCnt="0"/>
      <dgm:spPr/>
    </dgm:pt>
    <dgm:pt modelId="{11F46897-E419-49D7-AAAD-C7F8FCDD3029}" type="pres">
      <dgm:prSet presAssocID="{EE1D83CB-D9F4-4411-BFCD-2E52AADB9BBC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6BCB6-F500-4636-96C8-B51DF5869DD7}" type="pres">
      <dgm:prSet presAssocID="{EE1D83CB-D9F4-4411-BFCD-2E52AADB9BBC}" presName="aSpace" presStyleCnt="0"/>
      <dgm:spPr/>
    </dgm:pt>
  </dgm:ptLst>
  <dgm:cxnLst>
    <dgm:cxn modelId="{7544C751-9359-4365-B9E2-B8E0A9BBE98C}" type="presOf" srcId="{ECBA5A8A-EA43-4887-A0D3-030B6D013382}" destId="{D5450C6F-E2FA-44F2-9C52-CC88A43E59AF}" srcOrd="0" destOrd="0" presId="urn:microsoft.com/office/officeart/2005/8/layout/pyramid2"/>
    <dgm:cxn modelId="{1202EB4E-A810-400A-AF8B-A0BFA9A2F67E}" type="presOf" srcId="{EE1D83CB-D9F4-4411-BFCD-2E52AADB9BBC}" destId="{11F46897-E419-49D7-AAAD-C7F8FCDD3029}" srcOrd="0" destOrd="0" presId="urn:microsoft.com/office/officeart/2005/8/layout/pyramid2"/>
    <dgm:cxn modelId="{DC203960-FABB-4FD9-8049-3222A33A394A}" srcId="{05886562-CE31-428E-A488-901A712DDDD9}" destId="{F5CA9395-CF0F-4EF7-A6EF-972482250666}" srcOrd="3" destOrd="0" parTransId="{BACB0B78-DADE-48E2-A5DD-6ED57E7C2F34}" sibTransId="{D8ED5351-8DF4-4C22-9233-B0C4AA7D5B39}"/>
    <dgm:cxn modelId="{EC086C5D-FAD3-469C-B48A-17270B2956DD}" type="presOf" srcId="{E6478BC3-0775-4F4A-A436-9DF1CA6FB9FE}" destId="{75986599-FE77-49DC-AB01-791794FDDD3A}" srcOrd="0" destOrd="0" presId="urn:microsoft.com/office/officeart/2005/8/layout/pyramid2"/>
    <dgm:cxn modelId="{D2DBBCB1-24E1-4ED8-844D-95C3DE35A09B}" type="presOf" srcId="{05886562-CE31-428E-A488-901A712DDDD9}" destId="{FC4A6B16-CC42-40E3-AACC-E655799A25FC}" srcOrd="0" destOrd="0" presId="urn:microsoft.com/office/officeart/2005/8/layout/pyramid2"/>
    <dgm:cxn modelId="{8D64941B-56E0-4BE4-B570-EEEA4EE31674}" srcId="{05886562-CE31-428E-A488-901A712DDDD9}" destId="{E6478BC3-0775-4F4A-A436-9DF1CA6FB9FE}" srcOrd="1" destOrd="0" parTransId="{86DE831E-B568-4E3E-BF70-70B47AAD59A3}" sibTransId="{8FCC4049-DD58-4533-8A2D-7635FEA74558}"/>
    <dgm:cxn modelId="{316E7614-E647-4AAB-9E08-5F55EA02A4B3}" type="presOf" srcId="{F5CA9395-CF0F-4EF7-A6EF-972482250666}" destId="{9219F0C0-2955-42E7-BD4D-B02E533AD445}" srcOrd="0" destOrd="0" presId="urn:microsoft.com/office/officeart/2005/8/layout/pyramid2"/>
    <dgm:cxn modelId="{98683F89-1A2C-4916-BFAC-1F6118A07D8B}" type="presOf" srcId="{CEEA613B-D6C0-47AE-93BE-647C8C47D1E7}" destId="{ED342083-482D-42E2-9782-35D4283B7468}" srcOrd="0" destOrd="0" presId="urn:microsoft.com/office/officeart/2005/8/layout/pyramid2"/>
    <dgm:cxn modelId="{E4315A38-BF68-499C-BA7A-B9F2B15182A9}" srcId="{05886562-CE31-428E-A488-901A712DDDD9}" destId="{B2AB9D00-AA24-4E1A-896F-A692AF72E666}" srcOrd="2" destOrd="0" parTransId="{F9EBFBC5-CE48-4A25-810B-33A9C638C38D}" sibTransId="{EB408CC1-7355-4B80-B942-E83CF52A37E0}"/>
    <dgm:cxn modelId="{60141FCD-9135-45EF-976F-4C8E0EE8282F}" type="presOf" srcId="{B2AB9D00-AA24-4E1A-896F-A692AF72E666}" destId="{C98D0C76-D075-41F8-B959-F8E3A248BFB5}" srcOrd="0" destOrd="0" presId="urn:microsoft.com/office/officeart/2005/8/layout/pyramid2"/>
    <dgm:cxn modelId="{C945014B-6A7B-44D8-9627-CF92E5777CF2}" srcId="{05886562-CE31-428E-A488-901A712DDDD9}" destId="{EE1D83CB-D9F4-4411-BFCD-2E52AADB9BBC}" srcOrd="5" destOrd="0" parTransId="{A45BFD78-8741-4E42-AFBC-3609BF05E53A}" sibTransId="{ADAB89A7-098E-4697-A273-1F2BDB06D8F0}"/>
    <dgm:cxn modelId="{152E06CD-B8B9-4905-8F69-F1D0EDD65BF6}" srcId="{05886562-CE31-428E-A488-901A712DDDD9}" destId="{CEEA613B-D6C0-47AE-93BE-647C8C47D1E7}" srcOrd="4" destOrd="0" parTransId="{3432C12D-69F8-4EF3-9700-045CB84989E9}" sibTransId="{07A882E0-3250-4386-A8AC-B44F59A7544B}"/>
    <dgm:cxn modelId="{5AB646C8-AD83-46CD-BCFC-EB3C583DA0A1}" srcId="{05886562-CE31-428E-A488-901A712DDDD9}" destId="{ECBA5A8A-EA43-4887-A0D3-030B6D013382}" srcOrd="0" destOrd="0" parTransId="{BFB2D91A-66DF-4E0C-B337-0AB3421884CF}" sibTransId="{D7AD790F-0098-47BC-8C81-845EFAE2A833}"/>
    <dgm:cxn modelId="{79BCB215-9661-40DA-B531-366F83D08C1C}" type="presParOf" srcId="{FC4A6B16-CC42-40E3-AACC-E655799A25FC}" destId="{3B30A907-DFCE-4741-A09E-F97946B99F76}" srcOrd="0" destOrd="0" presId="urn:microsoft.com/office/officeart/2005/8/layout/pyramid2"/>
    <dgm:cxn modelId="{477D52C4-B153-4D1C-A5B9-B97AFF8FEFAE}" type="presParOf" srcId="{FC4A6B16-CC42-40E3-AACC-E655799A25FC}" destId="{86633335-13D3-46FA-8DDD-C911B3EEAFE3}" srcOrd="1" destOrd="0" presId="urn:microsoft.com/office/officeart/2005/8/layout/pyramid2"/>
    <dgm:cxn modelId="{3A0D9E84-BD64-44E6-BB76-E4A2E3160A38}" type="presParOf" srcId="{86633335-13D3-46FA-8DDD-C911B3EEAFE3}" destId="{D5450C6F-E2FA-44F2-9C52-CC88A43E59AF}" srcOrd="0" destOrd="0" presId="urn:microsoft.com/office/officeart/2005/8/layout/pyramid2"/>
    <dgm:cxn modelId="{84DC7117-D2D0-4C28-8E78-666B81E53DCB}" type="presParOf" srcId="{86633335-13D3-46FA-8DDD-C911B3EEAFE3}" destId="{776B5D94-1AE8-4DEB-B33A-37DE575CBEFA}" srcOrd="1" destOrd="0" presId="urn:microsoft.com/office/officeart/2005/8/layout/pyramid2"/>
    <dgm:cxn modelId="{E2115A02-B49A-4C82-B876-58CD6D77535D}" type="presParOf" srcId="{86633335-13D3-46FA-8DDD-C911B3EEAFE3}" destId="{75986599-FE77-49DC-AB01-791794FDDD3A}" srcOrd="2" destOrd="0" presId="urn:microsoft.com/office/officeart/2005/8/layout/pyramid2"/>
    <dgm:cxn modelId="{13C40D4C-BC0D-4542-B947-F9F173CC493C}" type="presParOf" srcId="{86633335-13D3-46FA-8DDD-C911B3EEAFE3}" destId="{22E0C175-CEB7-4E5C-BC73-8EA521D7EE11}" srcOrd="3" destOrd="0" presId="urn:microsoft.com/office/officeart/2005/8/layout/pyramid2"/>
    <dgm:cxn modelId="{B9D340FB-02E1-43FD-9561-ED32962B5DF8}" type="presParOf" srcId="{86633335-13D3-46FA-8DDD-C911B3EEAFE3}" destId="{C98D0C76-D075-41F8-B959-F8E3A248BFB5}" srcOrd="4" destOrd="0" presId="urn:microsoft.com/office/officeart/2005/8/layout/pyramid2"/>
    <dgm:cxn modelId="{3292090A-D691-4333-AC63-40408EDE7F3D}" type="presParOf" srcId="{86633335-13D3-46FA-8DDD-C911B3EEAFE3}" destId="{18BD9A30-B57F-43C4-BBCA-963C1F4D2F68}" srcOrd="5" destOrd="0" presId="urn:microsoft.com/office/officeart/2005/8/layout/pyramid2"/>
    <dgm:cxn modelId="{744D4CE2-BE62-4A86-B2C6-5E968A7231D7}" type="presParOf" srcId="{86633335-13D3-46FA-8DDD-C911B3EEAFE3}" destId="{9219F0C0-2955-42E7-BD4D-B02E533AD445}" srcOrd="6" destOrd="0" presId="urn:microsoft.com/office/officeart/2005/8/layout/pyramid2"/>
    <dgm:cxn modelId="{2ABBC9F0-A7D4-45D1-966A-015FE912A4B2}" type="presParOf" srcId="{86633335-13D3-46FA-8DDD-C911B3EEAFE3}" destId="{B66A0417-4642-4404-A68B-9BC4B015356C}" srcOrd="7" destOrd="0" presId="urn:microsoft.com/office/officeart/2005/8/layout/pyramid2"/>
    <dgm:cxn modelId="{06446D16-E6B5-4CC4-9719-D1BD0E74AF61}" type="presParOf" srcId="{86633335-13D3-46FA-8DDD-C911B3EEAFE3}" destId="{ED342083-482D-42E2-9782-35D4283B7468}" srcOrd="8" destOrd="0" presId="urn:microsoft.com/office/officeart/2005/8/layout/pyramid2"/>
    <dgm:cxn modelId="{DDFE6F50-3DD6-46EB-99C9-65A4919BE9E8}" type="presParOf" srcId="{86633335-13D3-46FA-8DDD-C911B3EEAFE3}" destId="{941B3DF6-05E0-44A9-8E22-C64C737666BE}" srcOrd="9" destOrd="0" presId="urn:microsoft.com/office/officeart/2005/8/layout/pyramid2"/>
    <dgm:cxn modelId="{18FB617F-1484-40A8-8190-B1C1D243E5AF}" type="presParOf" srcId="{86633335-13D3-46FA-8DDD-C911B3EEAFE3}" destId="{11F46897-E419-49D7-AAAD-C7F8FCDD3029}" srcOrd="10" destOrd="0" presId="urn:microsoft.com/office/officeart/2005/8/layout/pyramid2"/>
    <dgm:cxn modelId="{0BBFEBE3-4AB3-4937-A6B4-20CD83026BC8}" type="presParOf" srcId="{86633335-13D3-46FA-8DDD-C911B3EEAFE3}" destId="{B816BCB6-F500-4636-96C8-B51DF5869DD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B9F9A-0271-4C0B-BC14-E6DA0B14DC1B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CE05A9-2E46-4551-B61B-A95668C1F125}">
      <dgm:prSet custT="1"/>
      <dgm:spPr/>
      <dgm:t>
        <a:bodyPr/>
        <a:lstStyle/>
        <a:p>
          <a:pPr rtl="0"/>
          <a:r>
            <a:rPr lang="ru-RU" sz="12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Внедрение интерактивных технологий в работу с детьми осуществляется постепенно, с учетом возрастных особенностей дошкольников</a:t>
          </a:r>
          <a:r>
            <a:rPr lang="ru-RU" sz="900" dirty="0" smtClean="0">
              <a:latin typeface="Arial" pitchFamily="34" charset="0"/>
              <a:cs typeface="Arial" pitchFamily="34" charset="0"/>
            </a:rPr>
            <a:t>.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4201909A-8B30-4051-84B7-EF61F0FD1FDC}" type="parTrans" cxnId="{9ACD1898-6F99-4531-B100-F0D50CDDFC07}">
      <dgm:prSet/>
      <dgm:spPr/>
      <dgm:t>
        <a:bodyPr/>
        <a:lstStyle/>
        <a:p>
          <a:endParaRPr lang="ru-RU"/>
        </a:p>
      </dgm:t>
    </dgm:pt>
    <dgm:pt modelId="{5F66C952-0BB8-45DF-9297-076AC8254EEB}" type="sibTrans" cxnId="{9ACD1898-6F99-4531-B100-F0D50CDDFC07}">
      <dgm:prSet/>
      <dgm:spPr/>
      <dgm:t>
        <a:bodyPr/>
        <a:lstStyle/>
        <a:p>
          <a:endParaRPr lang="ru-RU"/>
        </a:p>
      </dgm:t>
    </dgm:pt>
    <dgm:pt modelId="{AC512656-45AB-4818-887F-95848FAF44FE}">
      <dgm:prSet custT="1"/>
      <dgm:spPr/>
      <dgm:t>
        <a:bodyPr/>
        <a:lstStyle/>
        <a:p>
          <a:pPr rtl="0"/>
          <a:r>
            <a:rPr lang="ru-RU" sz="1200" b="1" i="1" dirty="0" smtClean="0">
              <a:latin typeface="Arial" pitchFamily="34" charset="0"/>
              <a:cs typeface="Arial" pitchFamily="34" charset="0"/>
            </a:rPr>
            <a:t>II младшая группа 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– работа в парах, хоровод.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02C44455-3334-4BC7-8470-905BAF184002}" type="parTrans" cxnId="{BDB4880F-DC53-4E68-BB46-15F0F22BF506}">
      <dgm:prSet/>
      <dgm:spPr/>
      <dgm:t>
        <a:bodyPr/>
        <a:lstStyle/>
        <a:p>
          <a:endParaRPr lang="ru-RU"/>
        </a:p>
      </dgm:t>
    </dgm:pt>
    <dgm:pt modelId="{3804012F-F663-458C-8D59-13C5E21D4D57}" type="sibTrans" cxnId="{BDB4880F-DC53-4E68-BB46-15F0F22BF506}">
      <dgm:prSet/>
      <dgm:spPr/>
      <dgm:t>
        <a:bodyPr/>
        <a:lstStyle/>
        <a:p>
          <a:endParaRPr lang="ru-RU"/>
        </a:p>
      </dgm:t>
    </dgm:pt>
    <dgm:pt modelId="{6097C38D-17FB-414C-B157-ADF2568B4504}">
      <dgm:prSet custT="1"/>
      <dgm:spPr/>
      <dgm:t>
        <a:bodyPr/>
        <a:lstStyle/>
        <a:p>
          <a:pPr rtl="0"/>
          <a:r>
            <a:rPr lang="ru-RU" sz="1200" b="1" i="1" dirty="0" smtClean="0">
              <a:latin typeface="Arial" pitchFamily="34" charset="0"/>
              <a:cs typeface="Arial" pitchFamily="34" charset="0"/>
            </a:rPr>
            <a:t>Средняя группа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 – работа в парах, хоровод, цепочка, карусель.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C7A48030-62DD-4E02-977E-04A9E2FFA809}" type="parTrans" cxnId="{76D222C1-07A5-45D6-8BA2-CDDFDD29D8C3}">
      <dgm:prSet/>
      <dgm:spPr/>
      <dgm:t>
        <a:bodyPr/>
        <a:lstStyle/>
        <a:p>
          <a:endParaRPr lang="ru-RU"/>
        </a:p>
      </dgm:t>
    </dgm:pt>
    <dgm:pt modelId="{D9528C97-9849-444E-B12A-D7168BD18531}" type="sibTrans" cxnId="{76D222C1-07A5-45D6-8BA2-CDDFDD29D8C3}">
      <dgm:prSet/>
      <dgm:spPr/>
      <dgm:t>
        <a:bodyPr/>
        <a:lstStyle/>
        <a:p>
          <a:endParaRPr lang="ru-RU"/>
        </a:p>
      </dgm:t>
    </dgm:pt>
    <dgm:pt modelId="{898F3259-6B10-4B65-8BAA-DF09645E17B6}">
      <dgm:prSet custT="1"/>
      <dgm:spPr/>
      <dgm:t>
        <a:bodyPr/>
        <a:lstStyle/>
        <a:p>
          <a:pPr rtl="0"/>
          <a:r>
            <a:rPr lang="ru-RU" sz="1200" b="1" i="1" dirty="0" smtClean="0">
              <a:latin typeface="Arial" pitchFamily="34" charset="0"/>
              <a:cs typeface="Arial" pitchFamily="34" charset="0"/>
            </a:rPr>
            <a:t>Старшая группа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 – работа в парах, хоровод, цепочка, карусель, интервью, работа в малых группах (тройках), аквариум.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F63225FB-8D2B-4383-A942-27D03AD9A3B6}" type="parTrans" cxnId="{B20842DA-F723-4315-BD4A-089688D57B6A}">
      <dgm:prSet/>
      <dgm:spPr/>
      <dgm:t>
        <a:bodyPr/>
        <a:lstStyle/>
        <a:p>
          <a:endParaRPr lang="ru-RU"/>
        </a:p>
      </dgm:t>
    </dgm:pt>
    <dgm:pt modelId="{36CC2102-A098-463E-AADF-C44BA0AA1EC8}" type="sibTrans" cxnId="{B20842DA-F723-4315-BD4A-089688D57B6A}">
      <dgm:prSet/>
      <dgm:spPr/>
      <dgm:t>
        <a:bodyPr/>
        <a:lstStyle/>
        <a:p>
          <a:endParaRPr lang="ru-RU"/>
        </a:p>
      </dgm:t>
    </dgm:pt>
    <dgm:pt modelId="{C7309218-0719-4B63-944B-D244CF411881}">
      <dgm:prSet custT="1"/>
      <dgm:spPr/>
      <dgm:t>
        <a:bodyPr/>
        <a:lstStyle/>
        <a:p>
          <a:pPr rtl="0"/>
          <a:r>
            <a:rPr lang="ru-RU" sz="1100" b="1" i="1" dirty="0" smtClean="0">
              <a:latin typeface="Arial" pitchFamily="34" charset="0"/>
              <a:cs typeface="Arial" pitchFamily="34" charset="0"/>
            </a:rPr>
            <a:t>Подготовительная к школе группа</a:t>
          </a:r>
          <a:r>
            <a:rPr lang="ru-RU" sz="1100" dirty="0" smtClean="0">
              <a:latin typeface="Arial" pitchFamily="34" charset="0"/>
              <a:cs typeface="Arial" pitchFamily="34" charset="0"/>
            </a:rPr>
            <a:t> –</a:t>
          </a:r>
        </a:p>
        <a:p>
          <a:pPr rtl="0"/>
          <a:r>
            <a:rPr lang="ru-RU" sz="1100" dirty="0" smtClean="0">
              <a:latin typeface="Arial" pitchFamily="34" charset="0"/>
              <a:cs typeface="Arial" pitchFamily="34" charset="0"/>
            </a:rPr>
            <a:t> работа в парах, хоровод, цепочка, карусель, интервью, работа в малых группах (тройках), аквариум, большой круг, дерево знаний</a:t>
          </a:r>
          <a:r>
            <a:rPr lang="ru-RU" sz="900" dirty="0" smtClean="0">
              <a:latin typeface="Arial" pitchFamily="34" charset="0"/>
              <a:cs typeface="Arial" pitchFamily="34" charset="0"/>
            </a:rPr>
            <a:t>.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2BFF7E78-11FB-4C04-B993-3819A475A2E6}" type="parTrans" cxnId="{D369D25E-0DF6-43BC-9BC0-E574A98C7DF7}">
      <dgm:prSet/>
      <dgm:spPr/>
      <dgm:t>
        <a:bodyPr/>
        <a:lstStyle/>
        <a:p>
          <a:endParaRPr lang="ru-RU"/>
        </a:p>
      </dgm:t>
    </dgm:pt>
    <dgm:pt modelId="{32CC165D-BFB0-4A7A-ABBE-CE29814B644A}" type="sibTrans" cxnId="{D369D25E-0DF6-43BC-9BC0-E574A98C7DF7}">
      <dgm:prSet/>
      <dgm:spPr/>
      <dgm:t>
        <a:bodyPr/>
        <a:lstStyle/>
        <a:p>
          <a:endParaRPr lang="ru-RU"/>
        </a:p>
      </dgm:t>
    </dgm:pt>
    <dgm:pt modelId="{6B4F8F4E-73B8-403C-A77B-F8D06C36D9AA}" type="pres">
      <dgm:prSet presAssocID="{DAAB9F9A-0271-4C0B-BC14-E6DA0B14DC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2552EC-AA45-43B5-901C-2E12B131D9A6}" type="pres">
      <dgm:prSet presAssocID="{13CE05A9-2E46-4551-B61B-A95668C1F12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C706D-317E-48B5-8067-A67CB07EE5E0}" type="pres">
      <dgm:prSet presAssocID="{5F66C952-0BB8-45DF-9297-076AC8254EEB}" presName="sibTrans" presStyleCnt="0"/>
      <dgm:spPr/>
    </dgm:pt>
    <dgm:pt modelId="{F63699FB-5250-4A28-BD34-42F5E1ED3A97}" type="pres">
      <dgm:prSet presAssocID="{AC512656-45AB-4818-887F-95848FAF44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2A78F-3EB8-46B6-B4E3-B937BC751936}" type="pres">
      <dgm:prSet presAssocID="{3804012F-F663-458C-8D59-13C5E21D4D57}" presName="sibTrans" presStyleCnt="0"/>
      <dgm:spPr/>
    </dgm:pt>
    <dgm:pt modelId="{7E3FAC41-AD19-43D5-AE85-25D19D38651F}" type="pres">
      <dgm:prSet presAssocID="{6097C38D-17FB-414C-B157-ADF2568B45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A98D9-0457-4688-AFD0-9716D8227FC5}" type="pres">
      <dgm:prSet presAssocID="{D9528C97-9849-444E-B12A-D7168BD18531}" presName="sibTrans" presStyleCnt="0"/>
      <dgm:spPr/>
    </dgm:pt>
    <dgm:pt modelId="{3526CE7C-069D-4A03-A105-BEE18ADD2FAC}" type="pres">
      <dgm:prSet presAssocID="{898F3259-6B10-4B65-8BAA-DF09645E17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44BFC-C4BB-4FB5-8D3B-BFFFAF7E50F4}" type="pres">
      <dgm:prSet presAssocID="{36CC2102-A098-463E-AADF-C44BA0AA1EC8}" presName="sibTrans" presStyleCnt="0"/>
      <dgm:spPr/>
    </dgm:pt>
    <dgm:pt modelId="{6781B6D5-BF61-42D4-8F3B-12F3AA5E9A0D}" type="pres">
      <dgm:prSet presAssocID="{C7309218-0719-4B63-944B-D244CF41188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066C79-2C6F-4FD7-8E06-250E3E4D5130}" type="presOf" srcId="{6097C38D-17FB-414C-B157-ADF2568B4504}" destId="{7E3FAC41-AD19-43D5-AE85-25D19D38651F}" srcOrd="0" destOrd="0" presId="urn:microsoft.com/office/officeart/2005/8/layout/hList6"/>
    <dgm:cxn modelId="{B20842DA-F723-4315-BD4A-089688D57B6A}" srcId="{DAAB9F9A-0271-4C0B-BC14-E6DA0B14DC1B}" destId="{898F3259-6B10-4B65-8BAA-DF09645E17B6}" srcOrd="3" destOrd="0" parTransId="{F63225FB-8D2B-4383-A942-27D03AD9A3B6}" sibTransId="{36CC2102-A098-463E-AADF-C44BA0AA1EC8}"/>
    <dgm:cxn modelId="{D369D25E-0DF6-43BC-9BC0-E574A98C7DF7}" srcId="{DAAB9F9A-0271-4C0B-BC14-E6DA0B14DC1B}" destId="{C7309218-0719-4B63-944B-D244CF411881}" srcOrd="4" destOrd="0" parTransId="{2BFF7E78-11FB-4C04-B993-3819A475A2E6}" sibTransId="{32CC165D-BFB0-4A7A-ABBE-CE29814B644A}"/>
    <dgm:cxn modelId="{DA79D351-0FAE-4EFC-B9FD-AF0D1AAC4EED}" type="presOf" srcId="{13CE05A9-2E46-4551-B61B-A95668C1F125}" destId="{C42552EC-AA45-43B5-901C-2E12B131D9A6}" srcOrd="0" destOrd="0" presId="urn:microsoft.com/office/officeart/2005/8/layout/hList6"/>
    <dgm:cxn modelId="{2DB29832-8901-4243-BA22-7FAABEAC0CDA}" type="presOf" srcId="{898F3259-6B10-4B65-8BAA-DF09645E17B6}" destId="{3526CE7C-069D-4A03-A105-BEE18ADD2FAC}" srcOrd="0" destOrd="0" presId="urn:microsoft.com/office/officeart/2005/8/layout/hList6"/>
    <dgm:cxn modelId="{7377406A-ADD3-4450-9BB6-DD762DD95836}" type="presOf" srcId="{DAAB9F9A-0271-4C0B-BC14-E6DA0B14DC1B}" destId="{6B4F8F4E-73B8-403C-A77B-F8D06C36D9AA}" srcOrd="0" destOrd="0" presId="urn:microsoft.com/office/officeart/2005/8/layout/hList6"/>
    <dgm:cxn modelId="{76D222C1-07A5-45D6-8BA2-CDDFDD29D8C3}" srcId="{DAAB9F9A-0271-4C0B-BC14-E6DA0B14DC1B}" destId="{6097C38D-17FB-414C-B157-ADF2568B4504}" srcOrd="2" destOrd="0" parTransId="{C7A48030-62DD-4E02-977E-04A9E2FFA809}" sibTransId="{D9528C97-9849-444E-B12A-D7168BD18531}"/>
    <dgm:cxn modelId="{BDB4880F-DC53-4E68-BB46-15F0F22BF506}" srcId="{DAAB9F9A-0271-4C0B-BC14-E6DA0B14DC1B}" destId="{AC512656-45AB-4818-887F-95848FAF44FE}" srcOrd="1" destOrd="0" parTransId="{02C44455-3334-4BC7-8470-905BAF184002}" sibTransId="{3804012F-F663-458C-8D59-13C5E21D4D57}"/>
    <dgm:cxn modelId="{9ACD1898-6F99-4531-B100-F0D50CDDFC07}" srcId="{DAAB9F9A-0271-4C0B-BC14-E6DA0B14DC1B}" destId="{13CE05A9-2E46-4551-B61B-A95668C1F125}" srcOrd="0" destOrd="0" parTransId="{4201909A-8B30-4051-84B7-EF61F0FD1FDC}" sibTransId="{5F66C952-0BB8-45DF-9297-076AC8254EEB}"/>
    <dgm:cxn modelId="{0A674612-2891-47F0-BD4E-43468491DEB1}" type="presOf" srcId="{AC512656-45AB-4818-887F-95848FAF44FE}" destId="{F63699FB-5250-4A28-BD34-42F5E1ED3A97}" srcOrd="0" destOrd="0" presId="urn:microsoft.com/office/officeart/2005/8/layout/hList6"/>
    <dgm:cxn modelId="{8B859929-6628-4FB0-9EB4-A1CBD8CD5F40}" type="presOf" srcId="{C7309218-0719-4B63-944B-D244CF411881}" destId="{6781B6D5-BF61-42D4-8F3B-12F3AA5E9A0D}" srcOrd="0" destOrd="0" presId="urn:microsoft.com/office/officeart/2005/8/layout/hList6"/>
    <dgm:cxn modelId="{F5FE5092-62CB-4CEF-89A2-6EF83F7AD25D}" type="presParOf" srcId="{6B4F8F4E-73B8-403C-A77B-F8D06C36D9AA}" destId="{C42552EC-AA45-43B5-901C-2E12B131D9A6}" srcOrd="0" destOrd="0" presId="urn:microsoft.com/office/officeart/2005/8/layout/hList6"/>
    <dgm:cxn modelId="{3F492328-C2A3-4DE2-BEFA-FA17ADE841A8}" type="presParOf" srcId="{6B4F8F4E-73B8-403C-A77B-F8D06C36D9AA}" destId="{4B5C706D-317E-48B5-8067-A67CB07EE5E0}" srcOrd="1" destOrd="0" presId="urn:microsoft.com/office/officeart/2005/8/layout/hList6"/>
    <dgm:cxn modelId="{7D096886-F241-459D-8459-593799674088}" type="presParOf" srcId="{6B4F8F4E-73B8-403C-A77B-F8D06C36D9AA}" destId="{F63699FB-5250-4A28-BD34-42F5E1ED3A97}" srcOrd="2" destOrd="0" presId="urn:microsoft.com/office/officeart/2005/8/layout/hList6"/>
    <dgm:cxn modelId="{D12F48EE-1A05-48C4-8A82-4D7001B4874D}" type="presParOf" srcId="{6B4F8F4E-73B8-403C-A77B-F8D06C36D9AA}" destId="{3CE2A78F-3EB8-46B6-B4E3-B937BC751936}" srcOrd="3" destOrd="0" presId="urn:microsoft.com/office/officeart/2005/8/layout/hList6"/>
    <dgm:cxn modelId="{4612EEBE-A4EE-402A-9457-CC95CD29F2AA}" type="presParOf" srcId="{6B4F8F4E-73B8-403C-A77B-F8D06C36D9AA}" destId="{7E3FAC41-AD19-43D5-AE85-25D19D38651F}" srcOrd="4" destOrd="0" presId="urn:microsoft.com/office/officeart/2005/8/layout/hList6"/>
    <dgm:cxn modelId="{48DA7033-BA16-4EB4-B8E2-52F35B7AB632}" type="presParOf" srcId="{6B4F8F4E-73B8-403C-A77B-F8D06C36D9AA}" destId="{9C2A98D9-0457-4688-AFD0-9716D8227FC5}" srcOrd="5" destOrd="0" presId="urn:microsoft.com/office/officeart/2005/8/layout/hList6"/>
    <dgm:cxn modelId="{3276FFC1-CA93-4900-87F9-EAB60AEFDBF5}" type="presParOf" srcId="{6B4F8F4E-73B8-403C-A77B-F8D06C36D9AA}" destId="{3526CE7C-069D-4A03-A105-BEE18ADD2FAC}" srcOrd="6" destOrd="0" presId="urn:microsoft.com/office/officeart/2005/8/layout/hList6"/>
    <dgm:cxn modelId="{2363594C-4039-4A15-A171-E966178E98D6}" type="presParOf" srcId="{6B4F8F4E-73B8-403C-A77B-F8D06C36D9AA}" destId="{0EB44BFC-C4BB-4FB5-8D3B-BFFFAF7E50F4}" srcOrd="7" destOrd="0" presId="urn:microsoft.com/office/officeart/2005/8/layout/hList6"/>
    <dgm:cxn modelId="{12307D72-60A3-41BC-BDCC-2E185D06E190}" type="presParOf" srcId="{6B4F8F4E-73B8-403C-A77B-F8D06C36D9AA}" destId="{6781B6D5-BF61-42D4-8F3B-12F3AA5E9A0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487D6A-4077-468E-B1A9-FB492A5AADD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CD7010F-3150-4739-AE34-A4D330FF8424}">
      <dgm:prSet custT="1"/>
      <dgm:spPr/>
      <dgm:t>
        <a:bodyPr/>
        <a:lstStyle/>
        <a:p>
          <a:pPr algn="just" rtl="0"/>
          <a:r>
            <a:rPr lang="ru-RU" sz="1400" i="1" dirty="0" smtClean="0">
              <a:latin typeface="Arial" pitchFamily="34" charset="0"/>
              <a:cs typeface="Arial" pitchFamily="34" charset="0"/>
            </a:rPr>
            <a:t>И</a:t>
          </a:r>
          <a:r>
            <a:rPr lang="ru-RU" sz="1400" b="0" i="1" baseline="0" dirty="0" smtClean="0">
              <a:latin typeface="Arial" pitchFamily="34" charset="0"/>
              <a:cs typeface="Arial" pitchFamily="34" charset="0"/>
            </a:rPr>
            <a:t>нтерактивные технологии позволяют успешно решать задачи: развивают свободное общение со взрослыми и детьми; развивают все компоненты устной речи детей; способствуют практическому овладению воспитанниками нормами речи.</a:t>
          </a:r>
        </a:p>
      </dgm:t>
    </dgm:pt>
    <dgm:pt modelId="{12AB210B-EDD6-44A1-9773-4EAE0783A2A4}" type="parTrans" cxnId="{54BBC06C-3EE6-409F-B9D1-7BA322009979}">
      <dgm:prSet/>
      <dgm:spPr/>
      <dgm:t>
        <a:bodyPr/>
        <a:lstStyle/>
        <a:p>
          <a:endParaRPr lang="ru-RU"/>
        </a:p>
      </dgm:t>
    </dgm:pt>
    <dgm:pt modelId="{E7DD6021-5451-4E07-A14A-D3B019A9B934}" type="sibTrans" cxnId="{54BBC06C-3EE6-409F-B9D1-7BA322009979}">
      <dgm:prSet/>
      <dgm:spPr/>
      <dgm:t>
        <a:bodyPr/>
        <a:lstStyle/>
        <a:p>
          <a:endParaRPr lang="ru-RU"/>
        </a:p>
      </dgm:t>
    </dgm:pt>
    <dgm:pt modelId="{7DBE43DA-C1C0-4B08-92F5-EF07E80E7707}" type="pres">
      <dgm:prSet presAssocID="{20487D6A-4077-468E-B1A9-FB492A5AADD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6C725-16CB-4D01-A6D7-EDEF09259B7F}" type="pres">
      <dgm:prSet presAssocID="{7CD7010F-3150-4739-AE34-A4D330FF8424}" presName="circle1" presStyleLbl="node1" presStyleIdx="0" presStyleCnt="1"/>
      <dgm:spPr/>
    </dgm:pt>
    <dgm:pt modelId="{31FD6F2A-EF74-4219-A8F2-BF721A8B7C2B}" type="pres">
      <dgm:prSet presAssocID="{7CD7010F-3150-4739-AE34-A4D330FF8424}" presName="space" presStyleCnt="0"/>
      <dgm:spPr/>
    </dgm:pt>
    <dgm:pt modelId="{C034D8FB-29C7-4FF9-935F-6C9725B8657B}" type="pres">
      <dgm:prSet presAssocID="{7CD7010F-3150-4739-AE34-A4D330FF8424}" presName="rect1" presStyleLbl="alignAcc1" presStyleIdx="0" presStyleCnt="1"/>
      <dgm:spPr/>
      <dgm:t>
        <a:bodyPr/>
        <a:lstStyle/>
        <a:p>
          <a:endParaRPr lang="ru-RU"/>
        </a:p>
      </dgm:t>
    </dgm:pt>
    <dgm:pt modelId="{DFDDBD09-88E1-45E2-A728-ACC19AEEA666}" type="pres">
      <dgm:prSet presAssocID="{7CD7010F-3150-4739-AE34-A4D330FF842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899D4-5D7C-4B2E-A5FD-2E6ABDEDCF8D}" type="presOf" srcId="{7CD7010F-3150-4739-AE34-A4D330FF8424}" destId="{DFDDBD09-88E1-45E2-A728-ACC19AEEA666}" srcOrd="1" destOrd="0" presId="urn:microsoft.com/office/officeart/2005/8/layout/target3"/>
    <dgm:cxn modelId="{DA639775-CB15-42A1-87E7-2CBFDD5B4CFE}" type="presOf" srcId="{7CD7010F-3150-4739-AE34-A4D330FF8424}" destId="{C034D8FB-29C7-4FF9-935F-6C9725B8657B}" srcOrd="0" destOrd="0" presId="urn:microsoft.com/office/officeart/2005/8/layout/target3"/>
    <dgm:cxn modelId="{54BBC06C-3EE6-409F-B9D1-7BA322009979}" srcId="{20487D6A-4077-468E-B1A9-FB492A5AADD1}" destId="{7CD7010F-3150-4739-AE34-A4D330FF8424}" srcOrd="0" destOrd="0" parTransId="{12AB210B-EDD6-44A1-9773-4EAE0783A2A4}" sibTransId="{E7DD6021-5451-4E07-A14A-D3B019A9B934}"/>
    <dgm:cxn modelId="{28419E87-A9B2-4333-B35E-425040437464}" type="presOf" srcId="{20487D6A-4077-468E-B1A9-FB492A5AADD1}" destId="{7DBE43DA-C1C0-4B08-92F5-EF07E80E7707}" srcOrd="0" destOrd="0" presId="urn:microsoft.com/office/officeart/2005/8/layout/target3"/>
    <dgm:cxn modelId="{76A73397-C670-4AC5-84C8-C40E58CCD226}" type="presParOf" srcId="{7DBE43DA-C1C0-4B08-92F5-EF07E80E7707}" destId="{FAF6C725-16CB-4D01-A6D7-EDEF09259B7F}" srcOrd="0" destOrd="0" presId="urn:microsoft.com/office/officeart/2005/8/layout/target3"/>
    <dgm:cxn modelId="{4BFD58ED-79A9-4236-BA26-1D3D7D0C4173}" type="presParOf" srcId="{7DBE43DA-C1C0-4B08-92F5-EF07E80E7707}" destId="{31FD6F2A-EF74-4219-A8F2-BF721A8B7C2B}" srcOrd="1" destOrd="0" presId="urn:microsoft.com/office/officeart/2005/8/layout/target3"/>
    <dgm:cxn modelId="{428A6E55-B5A8-4304-BA17-7C4FE9887B1B}" type="presParOf" srcId="{7DBE43DA-C1C0-4B08-92F5-EF07E80E7707}" destId="{C034D8FB-29C7-4FF9-935F-6C9725B8657B}" srcOrd="2" destOrd="0" presId="urn:microsoft.com/office/officeart/2005/8/layout/target3"/>
    <dgm:cxn modelId="{19235027-B52C-4AD8-BB0F-949B7ECBEA19}" type="presParOf" srcId="{7DBE43DA-C1C0-4B08-92F5-EF07E80E7707}" destId="{DFDDBD09-88E1-45E2-A728-ACC19AEEA66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B30298-7E01-47B9-BA2E-CDB6B2A698A7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D4B7348-0401-49E8-9DDB-E2E21A5103A0}">
      <dgm:prSet custT="1"/>
      <dgm:spPr/>
      <dgm:t>
        <a:bodyPr/>
        <a:lstStyle/>
        <a:p>
          <a:pPr algn="just" rtl="0"/>
          <a:r>
            <a:rPr lang="ru-RU" sz="1400" b="0" i="1" baseline="0" dirty="0" smtClean="0">
              <a:latin typeface="Arial" pitchFamily="34" charset="0"/>
              <a:cs typeface="Arial" pitchFamily="34" charset="0"/>
            </a:rPr>
            <a:t>Использование интерактивной технологии дает возможность обогатить знания и представления детей об окружающем мире, о взаимоотношениях со сверстниками и взрослыми, побуждает детей к активному взаимодействию в системе социальных отношений.</a:t>
          </a:r>
          <a:endParaRPr lang="ru-RU" sz="1400" b="0" i="1" baseline="0" dirty="0">
            <a:latin typeface="Arial" pitchFamily="34" charset="0"/>
            <a:cs typeface="Arial" pitchFamily="34" charset="0"/>
          </a:endParaRPr>
        </a:p>
      </dgm:t>
    </dgm:pt>
    <dgm:pt modelId="{FAE15944-3216-4514-9E85-BF909365DD3A}" type="parTrans" cxnId="{10685091-AB39-4B6D-AF58-96B0ED015E11}">
      <dgm:prSet/>
      <dgm:spPr/>
      <dgm:t>
        <a:bodyPr/>
        <a:lstStyle/>
        <a:p>
          <a:endParaRPr lang="ru-RU"/>
        </a:p>
      </dgm:t>
    </dgm:pt>
    <dgm:pt modelId="{99104F82-9CC7-418D-B382-99495E3293C5}" type="sibTrans" cxnId="{10685091-AB39-4B6D-AF58-96B0ED015E11}">
      <dgm:prSet/>
      <dgm:spPr/>
      <dgm:t>
        <a:bodyPr/>
        <a:lstStyle/>
        <a:p>
          <a:endParaRPr lang="ru-RU"/>
        </a:p>
      </dgm:t>
    </dgm:pt>
    <dgm:pt modelId="{F1F6EAC9-4751-429B-94C2-949D06ACCC29}" type="pres">
      <dgm:prSet presAssocID="{1CB30298-7E01-47B9-BA2E-CDB6B2A698A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0367A-803C-466E-9E00-36EF86C45917}" type="pres">
      <dgm:prSet presAssocID="{6D4B7348-0401-49E8-9DDB-E2E21A5103A0}" presName="circle1" presStyleLbl="node1" presStyleIdx="0" presStyleCnt="1"/>
      <dgm:spPr/>
    </dgm:pt>
    <dgm:pt modelId="{97372BA4-546C-4A98-8018-68BA604EEF98}" type="pres">
      <dgm:prSet presAssocID="{6D4B7348-0401-49E8-9DDB-E2E21A5103A0}" presName="space" presStyleCnt="0"/>
      <dgm:spPr/>
    </dgm:pt>
    <dgm:pt modelId="{189038D3-7C5A-4EC0-A27E-7C533E3492AB}" type="pres">
      <dgm:prSet presAssocID="{6D4B7348-0401-49E8-9DDB-E2E21A5103A0}" presName="rect1" presStyleLbl="alignAcc1" presStyleIdx="0" presStyleCnt="1" custScaleX="100177"/>
      <dgm:spPr/>
      <dgm:t>
        <a:bodyPr/>
        <a:lstStyle/>
        <a:p>
          <a:endParaRPr lang="ru-RU"/>
        </a:p>
      </dgm:t>
    </dgm:pt>
    <dgm:pt modelId="{CE6BF9C9-CBF3-4BA7-AB08-6809F95A0838}" type="pres">
      <dgm:prSet presAssocID="{6D4B7348-0401-49E8-9DDB-E2E21A5103A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B98A45-4F58-4254-B199-70864BC39E8F}" type="presOf" srcId="{1CB30298-7E01-47B9-BA2E-CDB6B2A698A7}" destId="{F1F6EAC9-4751-429B-94C2-949D06ACCC29}" srcOrd="0" destOrd="0" presId="urn:microsoft.com/office/officeart/2005/8/layout/target3"/>
    <dgm:cxn modelId="{10685091-AB39-4B6D-AF58-96B0ED015E11}" srcId="{1CB30298-7E01-47B9-BA2E-CDB6B2A698A7}" destId="{6D4B7348-0401-49E8-9DDB-E2E21A5103A0}" srcOrd="0" destOrd="0" parTransId="{FAE15944-3216-4514-9E85-BF909365DD3A}" sibTransId="{99104F82-9CC7-418D-B382-99495E3293C5}"/>
    <dgm:cxn modelId="{6288B929-BDBD-47AB-84C8-B3E338385352}" type="presOf" srcId="{6D4B7348-0401-49E8-9DDB-E2E21A5103A0}" destId="{189038D3-7C5A-4EC0-A27E-7C533E3492AB}" srcOrd="0" destOrd="0" presId="urn:microsoft.com/office/officeart/2005/8/layout/target3"/>
    <dgm:cxn modelId="{5EE28693-C8B2-4F41-B5B7-A5E95394A38F}" type="presOf" srcId="{6D4B7348-0401-49E8-9DDB-E2E21A5103A0}" destId="{CE6BF9C9-CBF3-4BA7-AB08-6809F95A0838}" srcOrd="1" destOrd="0" presId="urn:microsoft.com/office/officeart/2005/8/layout/target3"/>
    <dgm:cxn modelId="{B48EB35F-2475-4330-A1B0-A2EA31861E13}" type="presParOf" srcId="{F1F6EAC9-4751-429B-94C2-949D06ACCC29}" destId="{C810367A-803C-466E-9E00-36EF86C45917}" srcOrd="0" destOrd="0" presId="urn:microsoft.com/office/officeart/2005/8/layout/target3"/>
    <dgm:cxn modelId="{DE553EED-C078-476A-BDFB-FCB41D04AB8A}" type="presParOf" srcId="{F1F6EAC9-4751-429B-94C2-949D06ACCC29}" destId="{97372BA4-546C-4A98-8018-68BA604EEF98}" srcOrd="1" destOrd="0" presId="urn:microsoft.com/office/officeart/2005/8/layout/target3"/>
    <dgm:cxn modelId="{B2F5C64B-CEEA-4110-81BA-AC96B1C75F37}" type="presParOf" srcId="{F1F6EAC9-4751-429B-94C2-949D06ACCC29}" destId="{189038D3-7C5A-4EC0-A27E-7C533E3492AB}" srcOrd="2" destOrd="0" presId="urn:microsoft.com/office/officeart/2005/8/layout/target3"/>
    <dgm:cxn modelId="{E2B3595E-02F3-4CB5-A894-869921985E8B}" type="presParOf" srcId="{F1F6EAC9-4751-429B-94C2-949D06ACCC29}" destId="{CE6BF9C9-CBF3-4BA7-AB08-6809F95A083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EBB0AD-709B-4309-94A1-C06101AA7F0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A3858D-35A9-43F4-9DF7-0113D66ECAFA}">
      <dgm:prSet custT="1"/>
      <dgm:spPr/>
      <dgm:t>
        <a:bodyPr/>
        <a:lstStyle/>
        <a:p>
          <a:pPr algn="just" rtl="0"/>
          <a:r>
            <a:rPr lang="ru-RU" sz="1400" b="0" i="1" baseline="0" dirty="0" smtClean="0">
              <a:latin typeface="Arial" pitchFamily="34" charset="0"/>
              <a:cs typeface="Arial" pitchFamily="34" charset="0"/>
            </a:rPr>
            <a:t>Эти формы и методы эффективны в решении проблем художественно-эстетического развития детей дошкольного возраста. </a:t>
          </a:r>
          <a:endParaRPr lang="ru-RU" sz="1400" b="0" i="1" baseline="0" dirty="0">
            <a:latin typeface="Arial" pitchFamily="34" charset="0"/>
            <a:cs typeface="Arial" pitchFamily="34" charset="0"/>
          </a:endParaRPr>
        </a:p>
      </dgm:t>
    </dgm:pt>
    <dgm:pt modelId="{551527AE-D66F-4942-A3A4-E4EC83F627E8}" type="parTrans" cxnId="{DC619C15-C4AF-4AD5-A599-DE8B4D2D1F95}">
      <dgm:prSet/>
      <dgm:spPr/>
      <dgm:t>
        <a:bodyPr/>
        <a:lstStyle/>
        <a:p>
          <a:endParaRPr lang="ru-RU"/>
        </a:p>
      </dgm:t>
    </dgm:pt>
    <dgm:pt modelId="{CF4AB101-61CF-475B-ACC6-357D2B15013B}" type="sibTrans" cxnId="{DC619C15-C4AF-4AD5-A599-DE8B4D2D1F95}">
      <dgm:prSet/>
      <dgm:spPr/>
      <dgm:t>
        <a:bodyPr/>
        <a:lstStyle/>
        <a:p>
          <a:endParaRPr lang="ru-RU"/>
        </a:p>
      </dgm:t>
    </dgm:pt>
    <dgm:pt modelId="{B55C6F22-FE2B-47FA-AF38-092B1A0DA825}" type="pres">
      <dgm:prSet presAssocID="{25EBB0AD-709B-4309-94A1-C06101AA7F0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8D34D0-98E3-42CB-B162-996C86F23BED}" type="pres">
      <dgm:prSet presAssocID="{74A3858D-35A9-43F4-9DF7-0113D66ECAFA}" presName="circle1" presStyleLbl="node1" presStyleIdx="0" presStyleCnt="1" custScaleX="109540" custLinFactNeighborX="2883" custLinFactNeighborY="1441"/>
      <dgm:spPr/>
    </dgm:pt>
    <dgm:pt modelId="{53D153D3-C382-43BF-BA21-24F6322B9431}" type="pres">
      <dgm:prSet presAssocID="{74A3858D-35A9-43F4-9DF7-0113D66ECAFA}" presName="space" presStyleCnt="0"/>
      <dgm:spPr/>
    </dgm:pt>
    <dgm:pt modelId="{F5C0BBF8-24FD-46D1-8F81-27D7EB4D38E7}" type="pres">
      <dgm:prSet presAssocID="{74A3858D-35A9-43F4-9DF7-0113D66ECAFA}" presName="rect1" presStyleLbl="alignAcc1" presStyleIdx="0" presStyleCnt="1" custScaleX="100000"/>
      <dgm:spPr/>
      <dgm:t>
        <a:bodyPr/>
        <a:lstStyle/>
        <a:p>
          <a:endParaRPr lang="ru-RU"/>
        </a:p>
      </dgm:t>
    </dgm:pt>
    <dgm:pt modelId="{AE30F969-5468-4C21-B9A9-1FCB2738C9CE}" type="pres">
      <dgm:prSet presAssocID="{74A3858D-35A9-43F4-9DF7-0113D66ECAF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619C15-C4AF-4AD5-A599-DE8B4D2D1F95}" srcId="{25EBB0AD-709B-4309-94A1-C06101AA7F02}" destId="{74A3858D-35A9-43F4-9DF7-0113D66ECAFA}" srcOrd="0" destOrd="0" parTransId="{551527AE-D66F-4942-A3A4-E4EC83F627E8}" sibTransId="{CF4AB101-61CF-475B-ACC6-357D2B15013B}"/>
    <dgm:cxn modelId="{0BD4730E-4EF2-4D0C-B3CA-2DFD22F05DC1}" type="presOf" srcId="{25EBB0AD-709B-4309-94A1-C06101AA7F02}" destId="{B55C6F22-FE2B-47FA-AF38-092B1A0DA825}" srcOrd="0" destOrd="0" presId="urn:microsoft.com/office/officeart/2005/8/layout/target3"/>
    <dgm:cxn modelId="{09370586-FA27-4F6C-B75B-1AD8CF62C567}" type="presOf" srcId="{74A3858D-35A9-43F4-9DF7-0113D66ECAFA}" destId="{F5C0BBF8-24FD-46D1-8F81-27D7EB4D38E7}" srcOrd="0" destOrd="0" presId="urn:microsoft.com/office/officeart/2005/8/layout/target3"/>
    <dgm:cxn modelId="{F1593D15-2580-440F-A811-6369F4C8CBC9}" type="presOf" srcId="{74A3858D-35A9-43F4-9DF7-0113D66ECAFA}" destId="{AE30F969-5468-4C21-B9A9-1FCB2738C9CE}" srcOrd="1" destOrd="0" presId="urn:microsoft.com/office/officeart/2005/8/layout/target3"/>
    <dgm:cxn modelId="{5F468521-8220-412A-80D2-D85CCD474C45}" type="presParOf" srcId="{B55C6F22-FE2B-47FA-AF38-092B1A0DA825}" destId="{728D34D0-98E3-42CB-B162-996C86F23BED}" srcOrd="0" destOrd="0" presId="urn:microsoft.com/office/officeart/2005/8/layout/target3"/>
    <dgm:cxn modelId="{2B3536D6-381D-4710-8148-8B847ECEAFEA}" type="presParOf" srcId="{B55C6F22-FE2B-47FA-AF38-092B1A0DA825}" destId="{53D153D3-C382-43BF-BA21-24F6322B9431}" srcOrd="1" destOrd="0" presId="urn:microsoft.com/office/officeart/2005/8/layout/target3"/>
    <dgm:cxn modelId="{AB058586-0955-46BB-A4A0-B6B17CB95671}" type="presParOf" srcId="{B55C6F22-FE2B-47FA-AF38-092B1A0DA825}" destId="{F5C0BBF8-24FD-46D1-8F81-27D7EB4D38E7}" srcOrd="2" destOrd="0" presId="urn:microsoft.com/office/officeart/2005/8/layout/target3"/>
    <dgm:cxn modelId="{83384265-00A5-4F90-B689-5780DB03C9B6}" type="presParOf" srcId="{B55C6F22-FE2B-47FA-AF38-092B1A0DA825}" destId="{AE30F969-5468-4C21-B9A9-1FCB2738C9C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10D232-B08B-4F28-B7F9-C5469B571408}">
      <dsp:nvSpPr>
        <dsp:cNvPr id="0" name=""/>
        <dsp:cNvSpPr/>
      </dsp:nvSpPr>
      <dsp:spPr>
        <a:xfrm>
          <a:off x="0" y="4140034"/>
          <a:ext cx="5759461" cy="114342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Таким образом, </a:t>
          </a:r>
          <a:r>
            <a:rPr lang="ru-RU" sz="1400" b="0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интерактивные методы </a:t>
          </a:r>
          <a:r>
            <a:rPr lang="ru-RU" sz="1400" b="0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– это усиленное педагогическое взаимодействие, взаимовлияние участников педагогического процесса.</a:t>
          </a:r>
          <a:endParaRPr lang="ru-RU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4140034"/>
        <a:ext cx="5759461" cy="1143428"/>
      </dsp:txXfrm>
    </dsp:sp>
    <dsp:sp modelId="{9098FE82-74DE-4AC5-8FB3-2B140E430885}">
      <dsp:nvSpPr>
        <dsp:cNvPr id="0" name=""/>
        <dsp:cNvSpPr/>
      </dsp:nvSpPr>
      <dsp:spPr>
        <a:xfrm rot="10800000">
          <a:off x="0" y="2621154"/>
          <a:ext cx="5759461" cy="1617760"/>
        </a:xfrm>
        <a:prstGeom prst="upArrowCallou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Интерактивный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означает способность взаимодействовать или находиться в режиме беседы, диалога с чем-либо (например, компьютером) или кем-либо (человеком</a:t>
          </a:r>
          <a:r>
            <a:rPr lang="ru-RU" sz="1300" b="0" i="0" kern="1200" dirty="0" smtClean="0">
              <a:solidFill>
                <a:srgbClr val="002060"/>
              </a:solidFill>
            </a:rPr>
            <a:t>).</a:t>
          </a:r>
        </a:p>
      </dsp:txBody>
      <dsp:txXfrm rot="10800000">
        <a:off x="0" y="2621154"/>
        <a:ext cx="5759461" cy="1617760"/>
      </dsp:txXfrm>
    </dsp:sp>
    <dsp:sp modelId="{109980EA-1993-4F23-847C-B2E50AE6AE6C}">
      <dsp:nvSpPr>
        <dsp:cNvPr id="0" name=""/>
        <dsp:cNvSpPr/>
      </dsp:nvSpPr>
      <dsp:spPr>
        <a:xfrm rot="10800000">
          <a:off x="0" y="1156636"/>
          <a:ext cx="5759461" cy="1494158"/>
        </a:xfrm>
        <a:prstGeom prst="upArrowCallou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Метод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способ целенаправленного взаимодействия педагога и участников для решения педагогических задач. </a:t>
          </a:r>
          <a:endParaRPr lang="ru-RU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156636"/>
        <a:ext cx="5759461" cy="1494158"/>
      </dsp:txXfrm>
    </dsp:sp>
    <dsp:sp modelId="{86E73C61-7480-4F17-86B2-8F2B8CE5E124}">
      <dsp:nvSpPr>
        <dsp:cNvPr id="0" name=""/>
        <dsp:cNvSpPr/>
      </dsp:nvSpPr>
      <dsp:spPr>
        <a:xfrm rot="10800000">
          <a:off x="0" y="28337"/>
          <a:ext cx="5759461" cy="1185929"/>
        </a:xfrm>
        <a:prstGeom prst="upArrowCallou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Смысл понятия </a:t>
          </a:r>
          <a:r>
            <a:rPr lang="ru-RU" sz="1600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«интерактивные методы»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</dsp:txBody>
      <dsp:txXfrm rot="10800000">
        <a:off x="0" y="28337"/>
        <a:ext cx="5759461" cy="118592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6F4C98-E053-4D44-A8F1-4AF27B0F2E4D}">
      <dsp:nvSpPr>
        <dsp:cNvPr id="0" name=""/>
        <dsp:cNvSpPr/>
      </dsp:nvSpPr>
      <dsp:spPr>
        <a:xfrm>
          <a:off x="0" y="185"/>
          <a:ext cx="7029450" cy="3689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Формы организации интерактивного взаимодействия</a:t>
          </a:r>
          <a:endParaRPr lang="ru-RU" sz="180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0" y="185"/>
        <a:ext cx="7029450" cy="3689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011FBA-F186-4034-AFA4-654F94A4D7CF}">
      <dsp:nvSpPr>
        <dsp:cNvPr id="0" name=""/>
        <dsp:cNvSpPr/>
      </dsp:nvSpPr>
      <dsp:spPr>
        <a:xfrm>
          <a:off x="555258" y="0"/>
          <a:ext cx="4719607" cy="471960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878DD-23E8-4C0F-837E-6A8195441060}">
      <dsp:nvSpPr>
        <dsp:cNvPr id="0" name=""/>
        <dsp:cNvSpPr/>
      </dsp:nvSpPr>
      <dsp:spPr>
        <a:xfrm>
          <a:off x="2658997" y="472845"/>
          <a:ext cx="3579873" cy="70297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smtClean="0">
              <a:latin typeface="Arial" pitchFamily="34" charset="0"/>
              <a:cs typeface="Arial" pitchFamily="34" charset="0"/>
            </a:rPr>
            <a:t>Индивидуальная: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smtClean="0">
              <a:latin typeface="Arial" pitchFamily="34" charset="0"/>
              <a:cs typeface="Arial" pitchFamily="34" charset="0"/>
            </a:rPr>
            <a:t> </a:t>
          </a:r>
          <a:r>
            <a:rPr lang="ru-RU" sz="1000" kern="1200" smtClean="0">
              <a:latin typeface="Arial" pitchFamily="34" charset="0"/>
              <a:cs typeface="Arial" pitchFamily="34" charset="0"/>
            </a:rPr>
            <a:t>каждый участник выполняет задание самостоятельно</a:t>
          </a: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>
        <a:off x="2658997" y="472845"/>
        <a:ext cx="3579873" cy="702973"/>
      </dsp:txXfrm>
    </dsp:sp>
    <dsp:sp modelId="{E97BF58A-C29C-4697-956A-23FAA42537DA}">
      <dsp:nvSpPr>
        <dsp:cNvPr id="0" name=""/>
        <dsp:cNvSpPr/>
      </dsp:nvSpPr>
      <dsp:spPr>
        <a:xfrm>
          <a:off x="2630421" y="1280442"/>
          <a:ext cx="3637025" cy="58003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smtClean="0">
              <a:latin typeface="Arial" pitchFamily="34" charset="0"/>
              <a:cs typeface="Arial" pitchFamily="34" charset="0"/>
            </a:rPr>
            <a:t>Парная: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 </a:t>
          </a:r>
          <a:r>
            <a:rPr lang="ru-RU" sz="1000" kern="1200" smtClean="0">
              <a:latin typeface="Arial" pitchFamily="34" charset="0"/>
              <a:cs typeface="Arial" pitchFamily="34" charset="0"/>
            </a:rPr>
            <a:t>задание выполняется в паре</a:t>
          </a: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>
        <a:off x="2630421" y="1280442"/>
        <a:ext cx="3637025" cy="580036"/>
      </dsp:txXfrm>
    </dsp:sp>
    <dsp:sp modelId="{454A6391-A683-4649-9AA1-400EE4F363BB}">
      <dsp:nvSpPr>
        <dsp:cNvPr id="0" name=""/>
        <dsp:cNvSpPr/>
      </dsp:nvSpPr>
      <dsp:spPr>
        <a:xfrm>
          <a:off x="2630421" y="1965102"/>
          <a:ext cx="3637025" cy="580571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smtClean="0">
              <a:latin typeface="Arial" pitchFamily="34" charset="0"/>
              <a:cs typeface="Arial" pitchFamily="34" charset="0"/>
            </a:rPr>
            <a:t>Групповая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>
              <a:latin typeface="Arial" pitchFamily="34" charset="0"/>
              <a:cs typeface="Arial" pitchFamily="34" charset="0"/>
            </a:rPr>
            <a:t>задание выполняется в подгруппах</a:t>
          </a: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>
        <a:off x="2630421" y="1965102"/>
        <a:ext cx="3637025" cy="580571"/>
      </dsp:txXfrm>
    </dsp:sp>
    <dsp:sp modelId="{D1EE8EE9-2DED-4292-A5D4-76DBF0A82AD5}">
      <dsp:nvSpPr>
        <dsp:cNvPr id="0" name=""/>
        <dsp:cNvSpPr/>
      </dsp:nvSpPr>
      <dsp:spPr>
        <a:xfrm>
          <a:off x="2623703" y="2650298"/>
          <a:ext cx="3650462" cy="55022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smtClean="0">
              <a:latin typeface="Arial" pitchFamily="34" charset="0"/>
              <a:cs typeface="Arial" pitchFamily="34" charset="0"/>
            </a:rPr>
            <a:t>Коллективная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>
              <a:latin typeface="Arial" pitchFamily="34" charset="0"/>
              <a:cs typeface="Arial" pitchFamily="34" charset="0"/>
            </a:rPr>
            <a:t>все участники выполняют задание одновременно</a:t>
          </a: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>
        <a:off x="2623703" y="2650298"/>
        <a:ext cx="3650462" cy="550222"/>
      </dsp:txXfrm>
    </dsp:sp>
    <dsp:sp modelId="{ADC7B44F-2331-401C-8C91-58B530CBDDCF}">
      <dsp:nvSpPr>
        <dsp:cNvPr id="0" name=""/>
        <dsp:cNvSpPr/>
      </dsp:nvSpPr>
      <dsp:spPr>
        <a:xfrm>
          <a:off x="2628903" y="3305145"/>
          <a:ext cx="3640062" cy="83699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smtClean="0">
              <a:latin typeface="Arial" pitchFamily="34" charset="0"/>
              <a:cs typeface="Arial" pitchFamily="34" charset="0"/>
            </a:rPr>
            <a:t>Планетарная </a:t>
          </a:r>
          <a:r>
            <a:rPr lang="ru-RU" sz="1300" b="0" i="0" kern="1200" smtClean="0"/>
            <a:t>                                                                               </a:t>
          </a:r>
          <a:r>
            <a:rPr lang="ru-RU" sz="1000" b="0" i="0" kern="1200" smtClean="0">
              <a:latin typeface="Arial" pitchFamily="34" charset="0"/>
              <a:cs typeface="Arial" pitchFamily="34" charset="0"/>
            </a:rPr>
            <a:t>группа участников получает общее задание, разбивается на подгруппы, каждая из которых разрабатывает свой проект, затем озвучивает свой результат</a:t>
          </a: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>
        <a:off x="2628903" y="3305145"/>
        <a:ext cx="3640062" cy="8369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EEC491-D30D-425D-902B-E331961003D3}">
      <dsp:nvSpPr>
        <dsp:cNvPr id="0" name=""/>
        <dsp:cNvSpPr/>
      </dsp:nvSpPr>
      <dsp:spPr>
        <a:xfrm>
          <a:off x="0" y="185"/>
          <a:ext cx="5372100" cy="3689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Методы интерактивного обучения</a:t>
          </a:r>
          <a:endParaRPr lang="ru-RU" sz="1800" i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0" y="185"/>
        <a:ext cx="5372100" cy="3689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30A907-DFCE-4741-A09E-F97946B99F76}">
      <dsp:nvSpPr>
        <dsp:cNvPr id="0" name=""/>
        <dsp:cNvSpPr/>
      </dsp:nvSpPr>
      <dsp:spPr>
        <a:xfrm>
          <a:off x="28566" y="0"/>
          <a:ext cx="4629978" cy="4895851"/>
        </a:xfrm>
        <a:prstGeom prst="triangl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50C6F-E2FA-44F2-9C52-CC88A43E59AF}">
      <dsp:nvSpPr>
        <dsp:cNvPr id="0" name=""/>
        <dsp:cNvSpPr/>
      </dsp:nvSpPr>
      <dsp:spPr>
        <a:xfrm>
          <a:off x="2314989" y="492214"/>
          <a:ext cx="3009485" cy="57946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case-study                  </a:t>
          </a:r>
          <a:r>
            <a:rPr lang="ru-RU" sz="1100" kern="1200" dirty="0" smtClean="0">
              <a:latin typeface="Arial" pitchFamily="34" charset="0"/>
              <a:cs typeface="Arial" pitchFamily="34" charset="0"/>
            </a:rPr>
            <a:t>                                                (анализ конкретных, </a:t>
          </a:r>
          <a:r>
            <a:rPr lang="ru-RU" sz="1000" kern="1200" dirty="0" smtClean="0">
              <a:latin typeface="Arial" pitchFamily="34" charset="0"/>
              <a:cs typeface="Arial" pitchFamily="34" charset="0"/>
            </a:rPr>
            <a:t>практических</a:t>
          </a:r>
          <a:r>
            <a:rPr lang="ru-RU" sz="1100" kern="1200" dirty="0" smtClean="0">
              <a:latin typeface="Arial" pitchFamily="34" charset="0"/>
              <a:cs typeface="Arial" pitchFamily="34" charset="0"/>
            </a:rPr>
            <a:t> ситуаций)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>
        <a:off x="2314989" y="492214"/>
        <a:ext cx="3009485" cy="579469"/>
      </dsp:txXfrm>
    </dsp:sp>
    <dsp:sp modelId="{75986599-FE77-49DC-AB01-791794FDDD3A}">
      <dsp:nvSpPr>
        <dsp:cNvPr id="0" name=""/>
        <dsp:cNvSpPr/>
      </dsp:nvSpPr>
      <dsp:spPr>
        <a:xfrm>
          <a:off x="2314989" y="1144118"/>
          <a:ext cx="3009485" cy="57946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интерактивные и ролевые игры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2314989" y="1144118"/>
        <a:ext cx="3009485" cy="579469"/>
      </dsp:txXfrm>
    </dsp:sp>
    <dsp:sp modelId="{C98D0C76-D075-41F8-B959-F8E3A248BFB5}">
      <dsp:nvSpPr>
        <dsp:cNvPr id="0" name=""/>
        <dsp:cNvSpPr/>
      </dsp:nvSpPr>
      <dsp:spPr>
        <a:xfrm>
          <a:off x="2314989" y="1796021"/>
          <a:ext cx="3009485" cy="57946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«мозговой штурм»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2314989" y="1796021"/>
        <a:ext cx="3009485" cy="579469"/>
      </dsp:txXfrm>
    </dsp:sp>
    <dsp:sp modelId="{9219F0C0-2955-42E7-BD4D-B02E533AD445}">
      <dsp:nvSpPr>
        <dsp:cNvPr id="0" name=""/>
        <dsp:cNvSpPr/>
      </dsp:nvSpPr>
      <dsp:spPr>
        <a:xfrm>
          <a:off x="2314989" y="2447925"/>
          <a:ext cx="3009485" cy="579469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дискуссии и дебаты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2314989" y="2447925"/>
        <a:ext cx="3009485" cy="579469"/>
      </dsp:txXfrm>
    </dsp:sp>
    <dsp:sp modelId="{ED342083-482D-42E2-9782-35D4283B7468}">
      <dsp:nvSpPr>
        <dsp:cNvPr id="0" name=""/>
        <dsp:cNvSpPr/>
      </dsp:nvSpPr>
      <dsp:spPr>
        <a:xfrm>
          <a:off x="2314989" y="3099829"/>
          <a:ext cx="3009485" cy="57946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метод проектов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2314989" y="3099829"/>
        <a:ext cx="3009485" cy="579469"/>
      </dsp:txXfrm>
    </dsp:sp>
    <dsp:sp modelId="{11F46897-E419-49D7-AAAD-C7F8FCDD3029}">
      <dsp:nvSpPr>
        <dsp:cNvPr id="0" name=""/>
        <dsp:cNvSpPr/>
      </dsp:nvSpPr>
      <dsp:spPr>
        <a:xfrm>
          <a:off x="2314989" y="3751732"/>
          <a:ext cx="3009485" cy="579469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метод ассоциаций </a:t>
          </a:r>
          <a:endParaRPr lang="ru-RU" sz="1200" i="1" kern="1200" dirty="0">
            <a:latin typeface="Arial" pitchFamily="34" charset="0"/>
            <a:cs typeface="Arial" pitchFamily="34" charset="0"/>
          </a:endParaRPr>
        </a:p>
      </dsp:txBody>
      <dsp:txXfrm>
        <a:off x="2314989" y="3751732"/>
        <a:ext cx="3009485" cy="57946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2552EC-AA45-43B5-901C-2E12B131D9A6}">
      <dsp:nvSpPr>
        <dsp:cNvPr id="0" name=""/>
        <dsp:cNvSpPr/>
      </dsp:nvSpPr>
      <dsp:spPr>
        <a:xfrm rot="16200000">
          <a:off x="-1303650" y="1307435"/>
          <a:ext cx="3943349" cy="132847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Внедрение интерактивных технологий в работу с детьми осуществляется постепенно, с учетом возрастных особенностей дошкольников</a:t>
          </a:r>
          <a:r>
            <a:rPr lang="ru-RU" sz="9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 rot="16200000">
        <a:off x="-1303650" y="1307435"/>
        <a:ext cx="3943349" cy="1328477"/>
      </dsp:txXfrm>
    </dsp:sp>
    <dsp:sp modelId="{F63699FB-5250-4A28-BD34-42F5E1ED3A97}">
      <dsp:nvSpPr>
        <dsp:cNvPr id="0" name=""/>
        <dsp:cNvSpPr/>
      </dsp:nvSpPr>
      <dsp:spPr>
        <a:xfrm rot="16200000">
          <a:off x="124462" y="1307435"/>
          <a:ext cx="3943349" cy="132847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II младшая группа 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– работа в парах, хоровод.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16200000">
        <a:off x="124462" y="1307435"/>
        <a:ext cx="3943349" cy="1328477"/>
      </dsp:txXfrm>
    </dsp:sp>
    <dsp:sp modelId="{7E3FAC41-AD19-43D5-AE85-25D19D38651F}">
      <dsp:nvSpPr>
        <dsp:cNvPr id="0" name=""/>
        <dsp:cNvSpPr/>
      </dsp:nvSpPr>
      <dsp:spPr>
        <a:xfrm rot="16200000">
          <a:off x="1552575" y="1307435"/>
          <a:ext cx="3943349" cy="132847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Средняя группа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 – работа в парах, хоровод, цепочка, карусель.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16200000">
        <a:off x="1552575" y="1307435"/>
        <a:ext cx="3943349" cy="1328477"/>
      </dsp:txXfrm>
    </dsp:sp>
    <dsp:sp modelId="{3526CE7C-069D-4A03-A105-BEE18ADD2FAC}">
      <dsp:nvSpPr>
        <dsp:cNvPr id="0" name=""/>
        <dsp:cNvSpPr/>
      </dsp:nvSpPr>
      <dsp:spPr>
        <a:xfrm rot="16200000">
          <a:off x="2980688" y="1307435"/>
          <a:ext cx="3943349" cy="132847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Старшая группа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 – работа в парах, хоровод, цепочка, карусель, интервью, работа в малых группах (тройках), аквариум.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16200000">
        <a:off x="2980688" y="1307435"/>
        <a:ext cx="3943349" cy="1328477"/>
      </dsp:txXfrm>
    </dsp:sp>
    <dsp:sp modelId="{6781B6D5-BF61-42D4-8F3B-12F3AA5E9A0D}">
      <dsp:nvSpPr>
        <dsp:cNvPr id="0" name=""/>
        <dsp:cNvSpPr/>
      </dsp:nvSpPr>
      <dsp:spPr>
        <a:xfrm rot="16200000">
          <a:off x="4408801" y="1307435"/>
          <a:ext cx="3943349" cy="132847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Arial" pitchFamily="34" charset="0"/>
              <a:cs typeface="Arial" pitchFamily="34" charset="0"/>
            </a:rPr>
            <a:t>Подготовительная к школе группа</a:t>
          </a:r>
          <a:r>
            <a:rPr lang="ru-RU" sz="1100" kern="1200" dirty="0" smtClean="0">
              <a:latin typeface="Arial" pitchFamily="34" charset="0"/>
              <a:cs typeface="Arial" pitchFamily="34" charset="0"/>
            </a:rPr>
            <a:t> –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 работа в парах, хоровод, цепочка, карусель, интервью, работа в малых группах (тройках), аквариум, большой круг, дерево знаний</a:t>
          </a:r>
          <a:r>
            <a:rPr lang="ru-RU" sz="9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 rot="16200000">
        <a:off x="4408801" y="1307435"/>
        <a:ext cx="3943349" cy="132847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F6C725-16CB-4D01-A6D7-EDEF09259B7F}">
      <dsp:nvSpPr>
        <dsp:cNvPr id="0" name=""/>
        <dsp:cNvSpPr/>
      </dsp:nvSpPr>
      <dsp:spPr>
        <a:xfrm>
          <a:off x="0" y="0"/>
          <a:ext cx="987218" cy="98721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4D8FB-29C7-4FF9-935F-6C9725B8657B}">
      <dsp:nvSpPr>
        <dsp:cNvPr id="0" name=""/>
        <dsp:cNvSpPr/>
      </dsp:nvSpPr>
      <dsp:spPr>
        <a:xfrm>
          <a:off x="493608" y="0"/>
          <a:ext cx="7059717" cy="9872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Arial" pitchFamily="34" charset="0"/>
              <a:cs typeface="Arial" pitchFamily="34" charset="0"/>
            </a:rPr>
            <a:t>И</a:t>
          </a:r>
          <a:r>
            <a:rPr lang="ru-RU" sz="1400" b="0" i="1" kern="1200" baseline="0" dirty="0" smtClean="0">
              <a:latin typeface="Arial" pitchFamily="34" charset="0"/>
              <a:cs typeface="Arial" pitchFamily="34" charset="0"/>
            </a:rPr>
            <a:t>нтерактивные технологии позволяют успешно решать задачи: развивают свободное общение со взрослыми и детьми; развивают все компоненты устной речи детей; способствуют практическому овладению воспитанниками нормами речи.</a:t>
          </a:r>
        </a:p>
      </dsp:txBody>
      <dsp:txXfrm>
        <a:off x="493608" y="0"/>
        <a:ext cx="7059717" cy="98721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10367A-803C-466E-9E00-36EF86C45917}">
      <dsp:nvSpPr>
        <dsp:cNvPr id="0" name=""/>
        <dsp:cNvSpPr/>
      </dsp:nvSpPr>
      <dsp:spPr>
        <a:xfrm>
          <a:off x="-3089" y="0"/>
          <a:ext cx="954107" cy="9541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38D3-7C5A-4EC0-A27E-7C533E3492AB}">
      <dsp:nvSpPr>
        <dsp:cNvPr id="0" name=""/>
        <dsp:cNvSpPr/>
      </dsp:nvSpPr>
      <dsp:spPr>
        <a:xfrm>
          <a:off x="467786" y="0"/>
          <a:ext cx="6993376" cy="954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baseline="0" dirty="0" smtClean="0">
              <a:latin typeface="Arial" pitchFamily="34" charset="0"/>
              <a:cs typeface="Arial" pitchFamily="34" charset="0"/>
            </a:rPr>
            <a:t>Использование интерактивной технологии дает возможность обогатить знания и представления детей об окружающем мире, о взаимоотношениях со сверстниками и взрослыми, побуждает детей к активному взаимодействию в системе социальных отношений.</a:t>
          </a:r>
          <a:endParaRPr lang="ru-RU" sz="1400" b="0" i="1" kern="1200" baseline="0" dirty="0">
            <a:latin typeface="Arial" pitchFamily="34" charset="0"/>
            <a:cs typeface="Arial" pitchFamily="34" charset="0"/>
          </a:endParaRPr>
        </a:p>
      </dsp:txBody>
      <dsp:txXfrm>
        <a:off x="467786" y="0"/>
        <a:ext cx="6993376" cy="95410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D34D0-98E3-42CB-B162-996C86F23BED}">
      <dsp:nvSpPr>
        <dsp:cNvPr id="0" name=""/>
        <dsp:cNvSpPr/>
      </dsp:nvSpPr>
      <dsp:spPr>
        <a:xfrm>
          <a:off x="3291" y="9522"/>
          <a:ext cx="723900" cy="6608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0BBF8-24FD-46D1-8F81-27D7EB4D38E7}">
      <dsp:nvSpPr>
        <dsp:cNvPr id="0" name=""/>
        <dsp:cNvSpPr/>
      </dsp:nvSpPr>
      <dsp:spPr>
        <a:xfrm>
          <a:off x="346188" y="0"/>
          <a:ext cx="7146697" cy="6608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baseline="0" dirty="0" smtClean="0">
              <a:latin typeface="Arial" pitchFamily="34" charset="0"/>
              <a:cs typeface="Arial" pitchFamily="34" charset="0"/>
            </a:rPr>
            <a:t>Эти формы и методы эффективны в решении проблем художественно-эстетического развития детей дошкольного возраста. </a:t>
          </a:r>
          <a:endParaRPr lang="ru-RU" sz="1400" b="0" i="1" kern="1200" baseline="0" dirty="0">
            <a:latin typeface="Arial" pitchFamily="34" charset="0"/>
            <a:cs typeface="Arial" pitchFamily="34" charset="0"/>
          </a:endParaRPr>
        </a:p>
      </dsp:txBody>
      <dsp:txXfrm>
        <a:off x="346188" y="0"/>
        <a:ext cx="7146697" cy="660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7C4C9-88EF-425A-A23F-DE758F83C996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5422-C76A-4F95-9258-003EF7F21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74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2279D-7164-4650-8718-7A71120A21AC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1B2E4-EC8E-4898-8023-64CFC6CDE1ED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99210-65F8-43E0-8BC6-A124C24896DF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78BC6-2B1F-47C7-B2F6-9424F04FF4F6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3866E-A22E-4304-ADFC-8A1BDF8693C8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A094A-4E69-45CC-8518-A07800CCC1D9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F48EE-7E20-4ED3-A4C9-C8242434452B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EE4C8-0965-48EF-9FEA-36654F2F2FE2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220AF-BCCA-4D34-94A3-A87BC3BE0158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0E9CD-D348-44FF-8F1E-1B10E3F074CB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59707-F0D4-427E-AD2D-0AEA09AB47DF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B4173B-7DFC-4FC8-A61F-AA41CC51CADA}" type="datetime1">
              <a:rPr lang="ru-RU" smtClean="0"/>
              <a:pPr/>
              <a:t>11.11.2018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3" y="2397269"/>
            <a:ext cx="4105798" cy="4262324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 rot="21010095">
            <a:off x="3963852" y="2159088"/>
            <a:ext cx="4671152" cy="374791"/>
          </a:xfrm>
          <a:custGeom>
            <a:avLst/>
            <a:gdLst>
              <a:gd name="connsiteX0" fmla="*/ 4671152 w 4671152"/>
              <a:gd name="connsiteY0" fmla="*/ 374791 h 374791"/>
              <a:gd name="connsiteX1" fmla="*/ 2082188 w 4671152"/>
              <a:gd name="connsiteY1" fmla="*/ 218 h 374791"/>
              <a:gd name="connsiteX2" fmla="*/ 451692 w 4671152"/>
              <a:gd name="connsiteY2" fmla="*/ 319707 h 374791"/>
              <a:gd name="connsiteX3" fmla="*/ 0 w 4671152"/>
              <a:gd name="connsiteY3" fmla="*/ 275639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152" h="374791">
                <a:moveTo>
                  <a:pt x="4671152" y="374791"/>
                </a:moveTo>
                <a:cubicBezTo>
                  <a:pt x="3728291" y="192095"/>
                  <a:pt x="2785431" y="9399"/>
                  <a:pt x="2082188" y="218"/>
                </a:cubicBezTo>
                <a:cubicBezTo>
                  <a:pt x="1378945" y="-8963"/>
                  <a:pt x="798723" y="273804"/>
                  <a:pt x="451692" y="319707"/>
                </a:cubicBezTo>
                <a:cubicBezTo>
                  <a:pt x="104661" y="365610"/>
                  <a:pt x="52330" y="320624"/>
                  <a:pt x="0" y="275639"/>
                </a:cubicBezTo>
              </a:path>
            </a:pathLst>
          </a:cu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796" y="0"/>
            <a:ext cx="792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4450" y="361949"/>
            <a:ext cx="769152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4965" y="6000750"/>
            <a:ext cx="454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Arial Narrow" pitchFamily="34" charset="0"/>
              </a:rPr>
              <a:t>подготовила 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Arial Narrow" pitchFamily="34" charset="0"/>
              </a:rPr>
              <a:t>Мухаметкулова С.Ф.</a:t>
            </a:r>
            <a:endParaRPr lang="ru-RU" sz="16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66901" y="323849"/>
            <a:ext cx="68770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 Narrow" pitchFamily="34" charset="0"/>
              </a:rPr>
              <a:t>«</a:t>
            </a:r>
            <a:r>
              <a:rPr lang="ru-RU" sz="2800" b="1" i="1" dirty="0" smtClean="0">
                <a:solidFill>
                  <a:srgbClr val="0070C0"/>
                </a:solidFill>
                <a:latin typeface="Arial Narrow" pitchFamily="34" charset="0"/>
                <a:ea typeface="Batang" pitchFamily="18" charset="-127"/>
              </a:rPr>
              <a:t>Использование интерактивных форм взаимодействия  по художественно - эстетическому развитию детей дошкольного возраста»</a:t>
            </a:r>
            <a:endParaRPr lang="ru-RU" sz="2800" b="1" i="1" dirty="0">
              <a:solidFill>
                <a:srgbClr val="0070C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789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99" y="178679"/>
            <a:ext cx="8239125" cy="6690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 художественно - эстетического развития</a:t>
            </a: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8134350" cy="9624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0534" y="1887388"/>
            <a:ext cx="3253105" cy="1827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045" y="1823085"/>
            <a:ext cx="3296363" cy="1851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697013" y="4210050"/>
            <a:ext cx="3730452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16779"/>
            <a:ext cx="8239125" cy="68971"/>
          </a:xfrm>
        </p:spPr>
        <p:txBody>
          <a:bodyPr>
            <a:normAutofit fontScale="90000"/>
          </a:bodyPr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76226"/>
            <a:ext cx="8134350" cy="6762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 и развлечения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 descr="D:\день рождения Синиченко\WP_20171027_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351" y="1303020"/>
            <a:ext cx="3228536" cy="181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день рождения Синиченко\WP_20171027_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380" y="1290507"/>
            <a:ext cx="3169920" cy="1780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масленица\WP_20180216_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6154" y="3729424"/>
            <a:ext cx="3290586" cy="1848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D:\масленица\WP_20180216_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" y="3691019"/>
            <a:ext cx="3299460" cy="1853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16780"/>
            <a:ext cx="8239125" cy="59446"/>
          </a:xfrm>
        </p:spPr>
        <p:txBody>
          <a:bodyPr>
            <a:normAutofit fontScale="90000"/>
          </a:bodyPr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80976"/>
            <a:ext cx="8134350" cy="733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Конструктивно – модельная деятельность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90545" y="1615440"/>
            <a:ext cx="3350059" cy="1881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175" y="1653540"/>
            <a:ext cx="3309928" cy="185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458" y="4076700"/>
            <a:ext cx="3327447" cy="1869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16779"/>
            <a:ext cx="8239125" cy="68971"/>
          </a:xfrm>
        </p:spPr>
        <p:txBody>
          <a:bodyPr>
            <a:normAutofit fontScale="90000"/>
          </a:bodyPr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90500"/>
            <a:ext cx="8134350" cy="7239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38023" y="1441467"/>
            <a:ext cx="3374897" cy="189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023" y="1463040"/>
            <a:ext cx="3284537" cy="1845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29322" y="3798146"/>
            <a:ext cx="3453118" cy="1939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8720" y="3776980"/>
            <a:ext cx="3368039" cy="1945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496300" cy="4992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199" y="171451"/>
            <a:ext cx="8239125" cy="733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Эстетическое восприятие мира природы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90549" y="1765064"/>
            <a:ext cx="3810001" cy="2140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6" y="1733550"/>
            <a:ext cx="3594796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7" y="4328993"/>
            <a:ext cx="3705224" cy="2081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1575" y="4250324"/>
            <a:ext cx="3590925" cy="216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6304"/>
            <a:ext cx="8181975" cy="7452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Сотрудничество с семьей по художественно – эстетическому воспитанию детей. 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8134350" cy="4762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Наглядная информация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59" y="1866899"/>
            <a:ext cx="3614581" cy="203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05350" y="1933573"/>
            <a:ext cx="3612487" cy="2029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19126" y="4416421"/>
            <a:ext cx="3600449" cy="202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773614" y="4445242"/>
            <a:ext cx="3532186" cy="198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6304"/>
            <a:ext cx="8181975" cy="59446"/>
          </a:xfrm>
        </p:spPr>
        <p:txBody>
          <a:bodyPr>
            <a:normAutofit fontScale="90000"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95275"/>
            <a:ext cx="8134350" cy="6857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детского изобразительного творчества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907"/>
          <a:stretch>
            <a:fillRect/>
          </a:stretch>
        </p:blipFill>
        <p:spPr bwMode="auto">
          <a:xfrm>
            <a:off x="848509" y="1583056"/>
            <a:ext cx="3365351" cy="2004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1574"/>
          <a:stretch>
            <a:fillRect/>
          </a:stretch>
        </p:blipFill>
        <p:spPr bwMode="auto">
          <a:xfrm rot="10800000">
            <a:off x="5043619" y="1594485"/>
            <a:ext cx="3154746" cy="2004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1290" y="4167738"/>
            <a:ext cx="3398520" cy="1909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1975" cy="285750"/>
          </a:xfrm>
        </p:spPr>
        <p:txBody>
          <a:bodyPr>
            <a:normAutofit fontScale="90000"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1925"/>
            <a:ext cx="8134350" cy="819150"/>
          </a:xfrm>
          <a:ln>
            <a:solidFill>
              <a:srgbClr val="348FA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совместного творчества детей и родителей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986" r="26350"/>
          <a:stretch>
            <a:fillRect/>
          </a:stretch>
        </p:blipFill>
        <p:spPr bwMode="auto">
          <a:xfrm>
            <a:off x="4801325" y="1449704"/>
            <a:ext cx="3245395" cy="2131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5381"/>
          <a:stretch>
            <a:fillRect/>
          </a:stretch>
        </p:blipFill>
        <p:spPr bwMode="auto">
          <a:xfrm rot="10800000">
            <a:off x="809623" y="4124325"/>
            <a:ext cx="3221731" cy="211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фото для отчета\WP_20161014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7242" y="4100689"/>
            <a:ext cx="3409008" cy="2119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5305" r="4774"/>
          <a:stretch>
            <a:fillRect/>
          </a:stretch>
        </p:blipFill>
        <p:spPr bwMode="auto">
          <a:xfrm rot="10800000">
            <a:off x="857249" y="1438275"/>
            <a:ext cx="3228976" cy="215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6297280" y="4348515"/>
            <a:ext cx="2553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</a:t>
            </a:r>
            <a:endParaRPr lang="ru-RU" sz="2400" i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24" y="1038225"/>
            <a:ext cx="5886451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</a:t>
            </a:r>
          </a:p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внимание!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3" y="2397269"/>
            <a:ext cx="4105798" cy="42623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9438">
            <a:off x="1789264" y="428626"/>
            <a:ext cx="1029182" cy="1068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937">
            <a:off x="7589988" y="3533776"/>
            <a:ext cx="1029182" cy="1068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6297280" y="4348515"/>
            <a:ext cx="2553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</a:t>
            </a:r>
            <a:endParaRPr lang="ru-RU" sz="2400" i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448" y="3582780"/>
            <a:ext cx="6504317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803388" y="409575"/>
          <a:ext cx="5759461" cy="535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6523">
            <a:off x="6801681" y="4379291"/>
            <a:ext cx="2199735" cy="22835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6523">
            <a:off x="6763581" y="4350717"/>
            <a:ext cx="2199735" cy="22835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6523">
            <a:off x="6715956" y="4227667"/>
            <a:ext cx="2199735" cy="2283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466850" y="409575"/>
          <a:ext cx="702945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495425" y="1166842"/>
          <a:ext cx="6829425" cy="471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Метод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case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study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для дошкольников. Сущностью кейс-технологий является анализ проблемных ситуаций. Анализ как логическая операция мышления способствует речевому развитию ребенка...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Метод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case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study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для дошкольников. Сущностью кейс-технологий является анализ проблемных ситуаций. Анализ как логическая операция мышления способствует речевому развитию ребенка...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219325" y="542925"/>
          <a:ext cx="53721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285999" y="1409699"/>
          <a:ext cx="5324475" cy="489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362075" y="819150"/>
          <a:ext cx="7048500" cy="3943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6523">
            <a:off x="5325305" y="4351493"/>
            <a:ext cx="2199735" cy="2283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1190625" y="813007"/>
          <a:ext cx="7553326" cy="98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285876" y="2332421"/>
          <a:ext cx="745807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314450" y="3625394"/>
          <a:ext cx="7477125" cy="66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19"/>
            <a:ext cx="7498080" cy="840105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Художественно - эстетическое воспитание это: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19225" y="1000125"/>
            <a:ext cx="71056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Целенаправленный процесс формирования творческой личности, способной воспринимать, чувствовать, оценивать прекрасное и создавать художественные ценности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2575" y="1859340"/>
            <a:ext cx="63150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 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Приобщение детей к искусству – это именно тот 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«ключик»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который раскрывает в детях творческий потенциал, дает реальную возможность адаптироваться им в социальной среде. Поэтому ознакомление с различными видами искусства, такими как живопись, музыка, декоративно-прикладное искусство, театр являются неотъемлемой частью художественно-эстетического воспитания.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6523">
            <a:off x="5896805" y="4065742"/>
            <a:ext cx="2199735" cy="2283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6297280" y="4348515"/>
            <a:ext cx="2553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</a:t>
            </a:r>
            <a:endParaRPr lang="ru-RU" sz="2400" i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445" y="250166"/>
            <a:ext cx="7806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Содержание образовательной  области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«Художественно-эстетическое развитие»(ФГОС ДО) предполагает:</a:t>
            </a:r>
            <a:endParaRPr lang="ru-RU" sz="16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380226" y="1019175"/>
          <a:ext cx="7470476" cy="542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295401" y="247650"/>
          <a:ext cx="705802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685925" y="1838326"/>
          <a:ext cx="6581775" cy="46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286000" y="2514600"/>
          <a:ext cx="5391150" cy="354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6a1e257e54216faa6a757a571a134121892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2992</TotalTime>
  <Words>485</Words>
  <Application>Microsoft Office PowerPoint</Application>
  <PresentationFormat>Экран (4:3)</PresentationFormat>
  <Paragraphs>107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Художественно - эстетическое воспитание это:</vt:lpstr>
      <vt:lpstr>Слайд 8</vt:lpstr>
      <vt:lpstr>Слайд 9</vt:lpstr>
      <vt:lpstr>Методы  художественно - эстетического развития</vt:lpstr>
      <vt:lpstr>Слайд 11</vt:lpstr>
      <vt:lpstr>Слайд 12</vt:lpstr>
      <vt:lpstr>Слайд 13</vt:lpstr>
      <vt:lpstr>Слайд 14</vt:lpstr>
      <vt:lpstr>Сотрудничество с семьей по художественно – эстетическому воспитанию детей. </vt:lpstr>
      <vt:lpstr>Слайд 16</vt:lpstr>
      <vt:lpstr>Слайд 17</vt:lpstr>
      <vt:lpstr>Слайд 18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Света</cp:lastModifiedBy>
  <cp:revision>270</cp:revision>
  <dcterms:created xsi:type="dcterms:W3CDTF">2013-04-07T07:07:54Z</dcterms:created>
  <dcterms:modified xsi:type="dcterms:W3CDTF">2018-11-11T09:54:16Z</dcterms:modified>
</cp:coreProperties>
</file>