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3" r:id="rId8"/>
    <p:sldId id="294" r:id="rId9"/>
    <p:sldId id="293" r:id="rId10"/>
    <p:sldId id="292" r:id="rId11"/>
    <p:sldId id="291" r:id="rId12"/>
    <p:sldId id="289" r:id="rId13"/>
    <p:sldId id="290" r:id="rId14"/>
    <p:sldId id="286" r:id="rId15"/>
    <p:sldId id="288" r:id="rId16"/>
    <p:sldId id="287" r:id="rId17"/>
    <p:sldId id="295" r:id="rId18"/>
    <p:sldId id="300" r:id="rId19"/>
    <p:sldId id="299" r:id="rId20"/>
    <p:sldId id="298" r:id="rId21"/>
    <p:sldId id="297" r:id="rId22"/>
    <p:sldId id="296" r:id="rId23"/>
    <p:sldId id="301" r:id="rId24"/>
    <p:sldId id="304" r:id="rId25"/>
    <p:sldId id="305" r:id="rId26"/>
    <p:sldId id="308" r:id="rId27"/>
    <p:sldId id="307" r:id="rId28"/>
    <p:sldId id="306" r:id="rId29"/>
    <p:sldId id="309" r:id="rId30"/>
    <p:sldId id="310" r:id="rId31"/>
    <p:sldId id="312" r:id="rId32"/>
    <p:sldId id="313" r:id="rId33"/>
    <p:sldId id="31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99"/>
    <a:srgbClr val="9900CC"/>
    <a:srgbClr val="CC3300"/>
    <a:srgbClr val="00CCFF"/>
    <a:srgbClr val="00D633"/>
    <a:srgbClr val="0000FF"/>
    <a:srgbClr val="FF33CC"/>
    <a:srgbClr val="D600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114" autoAdjust="0"/>
    <p:restoredTop sz="94643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8771-DDF4-46C9-9A67-4BEB34395C55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14414" y="642918"/>
            <a:ext cx="6786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№73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7" y="1928802"/>
            <a:ext cx="692948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РЕЧЕВОЕ РАЗВИТИЕ ДОШКОЛЬНИКОВ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ИЗ ОПЫТА РАБОТЫ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428860" y="4000504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Черкесова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О.Б.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85984" y="285728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ЗАДАЧИ МНЕМОТЕХНИКИ: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571480"/>
            <a:ext cx="535785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Развитие всех видов памяти:</a:t>
            </a:r>
          </a:p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- зрительной;</a:t>
            </a:r>
          </a:p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- слуховой;</a:t>
            </a:r>
          </a:p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- ассоциативной;</a:t>
            </a:r>
          </a:p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- словесно-логической;</a:t>
            </a:r>
          </a:p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- обработка различных приемов запоминания.</a:t>
            </a:r>
          </a:p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Развитие логического мышления (умения  анализировать, систематизировать).</a:t>
            </a:r>
          </a:p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Развитие образного мышления.</a:t>
            </a:r>
          </a:p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Решение различных общеобразовательных, дидактических задач, ознакомление с различной информацией.</a:t>
            </a:r>
          </a:p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 Развитие смекалки, тренировка внимания.</a:t>
            </a:r>
          </a:p>
          <a:p>
            <a:pPr marL="137160" indent="0"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 Развитие умения устанавливать причинно – следственные связи в событиях, рассказах.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МНЕМОТАБЛИЦЫ –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схемы служат дидактическим материалом при работе по развитию связной речи детей, для обогащения словарного запаса, при обучении составлению рассказов, при пересказах художественной литературы, при отгадывании и загадывании загадок, при заучивании стихов.</a:t>
            </a:r>
          </a:p>
        </p:txBody>
      </p:sp>
      <p:pic>
        <p:nvPicPr>
          <p:cNvPr id="8" name="Рисунок 7" descr="C:\Users\Admin\Pictures\2015-10-31\05810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929198"/>
            <a:ext cx="2857520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20190128_1017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9" y="620688"/>
            <a:ext cx="2592286" cy="194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20190128_1018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2780928"/>
            <a:ext cx="2664295" cy="203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Users\Admin\Pictures\2015-11-27\2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929198"/>
            <a:ext cx="2428892" cy="1500198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4" name="Рисунок 3" descr="весн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785794"/>
            <a:ext cx="3000396" cy="3929090"/>
          </a:xfrm>
          <a:prstGeom prst="rect">
            <a:avLst/>
          </a:prstGeom>
          <a:noFill/>
          <a:ln w="57150">
            <a:solidFill>
              <a:srgbClr val="00CCFF"/>
            </a:solidFill>
            <a:prstDash val="solid"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14414" y="785794"/>
          <a:ext cx="3429024" cy="388048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42600"/>
                <a:gridCol w="1143212"/>
                <a:gridCol w="1143212"/>
              </a:tblGrid>
              <a:tr h="5600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НА ДВОРЕ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ЗВЕНИТ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КАПЕЛЬ,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0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ПО ПОЛЯМ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БЕЖИТ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РУЧЕЙ,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2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НА ДОРОГАХ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ЛУЖИ.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СКОРО ВЫЙДУТ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5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МУРАВЬИ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ПОСЛЕ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ЗИМНЕЙ СТУЖИ.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ПРОБИРАЕТСЯ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МЕДВЕДЬ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СКВОЗЬ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0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ЛЕСНОЙ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ВАЛЕЖНИК.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СТАЛИ ПТИЦЫ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9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/>
                        <a:t>ПЕСНИ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ПЕТЬ,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/>
                        <a:t>И ЗАЦВЁЛ ПОДСНЕЖНИК.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85918" y="285728"/>
            <a:ext cx="6143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ИНФОРМАЦИОННО – КОММУНИКАТИВНЫХ ТЕХНОЛОГИЙ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071546"/>
            <a:ext cx="70723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Применение компьютерной техники  по­зволяет сделать каждое занятие нетрадиционным, ярким, насыщенным, приводит к необходимости использовать различные способы подачи учебного материала, предусмотреть разнообразные приемы и методы в обучении.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-6c98f322c117904baa0e41edbb3fcf9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564904"/>
            <a:ext cx="2232248" cy="167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-20190207-WA0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348880"/>
            <a:ext cx="1995686" cy="2660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85918" y="428604"/>
            <a:ext cx="6215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ПРЕДМЕТНО РАЗВИВАЮЩАЯ СРЕДА В ГРУППЕ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714356"/>
            <a:ext cx="4714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«В ПУСТЫХ СТЕНАХ РЕБЁНОК НЕ ЗАГОВОРИТ»…</a:t>
            </a:r>
          </a:p>
          <a:p>
            <a:pPr marL="137160" indent="0" algn="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Е. И. ТИХЕЕВА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1357298"/>
            <a:ext cx="492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полноценного развития речи детей предусматривает: создание развивающей предметно-пространственной среды.  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4573" y="1643050"/>
            <a:ext cx="2095514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_20190205_0743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2276872"/>
            <a:ext cx="2808312" cy="210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6009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20190205_0744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501008"/>
            <a:ext cx="216024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71538" y="785794"/>
            <a:ext cx="721523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Развитие речи протекает более успешно в благоприятной речевой среде. РЕЧЕВАЯ СРЕДА - это семья, детский сад, взрослые и ровесники, с которыми постоянно общается ребенок. Предметно-развивающая среда имеет большое значение для развития маленьких, еще не читающих детей, особенно в их самостоятельной деятельности.</a:t>
            </a:r>
          </a:p>
          <a:p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ПРЕДМЕТНО - РАЗВИВАЮЩАЯ  СРЕДА-это система материальных объектов деятельности ребенка, функционально моделирующая содержание его духовного и физического облика. Обогащенная среда предполагает единство социальных и природных средств обеспечения разнообразной деятельности ребенка. Оснащение воспитательно-образовательного процесса формируется в прямой зависимости от содержания воспитания, возраста, опыта и уровня развития детей и их деятельности.</a:t>
            </a:r>
          </a:p>
          <a:p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Развивающая среда выступает в роли стимулятора, движущей силы в целостном процессе становления личности ребенка, она обогащает личностное развитие, способствует раннему проявлению разносторонних способностей.</a:t>
            </a:r>
            <a:endParaRPr lang="ru-RU" sz="1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14480" y="428604"/>
            <a:ext cx="6357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ПРЕДМЕТНО РАЗВИВАЮЩАЯ СРЕДА В ГРУППЕ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20190205_074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6"/>
            <a:ext cx="307234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20190205_0748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836712"/>
            <a:ext cx="1656184" cy="2208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_20190205_0750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1052736"/>
            <a:ext cx="1872208" cy="2256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6009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_20190205_0752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171019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D6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20190205_0753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3717032"/>
            <a:ext cx="1851670" cy="2468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IMG_20190205_07553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35696" y="3501008"/>
            <a:ext cx="1944216" cy="145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5143512"/>
            <a:ext cx="2143140" cy="16073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D633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Admin\AppData\Local\Microsoft\Windows\Temporary Internet Files\Content.Word\2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714752"/>
            <a:ext cx="2071702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Admin\Pictures\2015-11-27\2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429000"/>
            <a:ext cx="2357454" cy="1571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143108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ПРЕДМЕТНО РАЗВИВАЮЩАЯ СРЕДА В ГРУППЕ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20180322_1612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980728"/>
            <a:ext cx="3931929" cy="2211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20180322_1632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15542" y="1052736"/>
            <a:ext cx="358890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6009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85918" y="357166"/>
            <a:ext cx="6143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РЕЧИ ПОСРЕДСТВОМ ХУДОЖЕСТВЕННОЙ ЛИТЕРАТУРЫ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1000108"/>
            <a:ext cx="43576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 служит могучим, действенным средством умственного, нравственного и эстетического воспитания детей оказывает огромное влияние на развитие и обогащение речи ребёнка.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AppData\Local\Microsoft\Windows\Temporary Internet Files\Content.Word\Книжный уголок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142984"/>
            <a:ext cx="307183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00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C:\Users\Admin\AppData\Local\Microsoft\Windows\Temporary Internet Files\Content.Word\Книжный уголок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714620"/>
            <a:ext cx="2928958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Admin\AppData\Local\Microsoft\Windows\Temporary Internet Files\Content.Word\книжный уголок (3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00504"/>
            <a:ext cx="2500330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D6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285852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РЕЧИ СРЕДСТВАМИ ДИДАКТИЧЕСКОЙ ИГРЫ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500043"/>
            <a:ext cx="771530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ДИДАКТИЧЕСКАЯ ИГРА РАЗВИВАЕТ РЕЧЬ ДЕТЕЙ: ПОПОЛНЯЕТ И АКТИВИЗИРУЕТ СЛОВАРЬ, ФОРМИРУЕТ ПРАВИЛЬНОЕ ЗВУКОПРОИЗНОШЕНИЕ, РАЗВИВАЕТ СВЯЗНУЮ РЕЧЬ, УМЕНИЕ ПРАВИЛЬНО ВЫРАЖАТЬ СВОИ МЫСЛИ.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ГРУППЕ ИМЕЮТСЯ ТАКИЕ ИГР КАК: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СЛОВА НАОБОРОТ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 СЛУЧИТСЯ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СКАЖИ ПРАВИЛЬНО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РАССКАЗЫ ПО РИСУНКАМ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КАКАЯ, КАКОЕ, КАКИЕ?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ЛОГОПЕДИЧЕСКОЕ ЛОТО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ПРОФЕССИИ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КТО В ДОМИКЕ ЖИВЕТ?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СОБЕРИ ПОТЕШКУ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СОБЕРИ ПОСЛОВИЦУ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ИГРАЕМ В ЛОТО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МОИ ПЕРВЫЕ ПРЕДЛОЖЕНИЯ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БОЛЬШОЙ – МАЛЕНЬКИЙ КТО ЧТО ДЕЛАЕТ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КОРОТКИЕ СЛОВА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ВРЕМЕНА ГОДА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СЕРИЯ ИГР ПО  ХУДОЖЕСТВЕННОМУ ТВОРЧЕСТВУ</a:t>
            </a:r>
          </a:p>
          <a:p>
            <a:pPr marL="137160" indent="0">
              <a:buNone/>
            </a:pPr>
            <a:endParaRPr lang="ru-RU" sz="16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3306" y="1500174"/>
            <a:ext cx="2714644" cy="2035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D633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3429000"/>
            <a:ext cx="2286016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D633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357290" y="357166"/>
            <a:ext cx="68580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ОКАЗЫВАЕТ ПОЛОЖИТЕЛЬНОЕ ВЛИЯНИЕ НА РАЗВИТИЕ РЕЧИ. В ХОДЕ ИГРЫ РЕБЕНОК ВСЛУХ РАЗГОВАРИВАЕТ С ИГРУШКОЙ, ГОВОРИТ И ЗА СЕБЯ, И ЗА НЕЕ, ПОДРАЖАЕТ ГУДЕНИЮ САМОЛЕТА, ГОСАМ ЗВЕРЕЙ И Т. Д. РАЗВИВАЕТСЯ ДИАЛОГИЧЕСКАЯ РЕЧЬ.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785926"/>
            <a:ext cx="32147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ГРУППЕ ИМЕЮТСЯ ТАКИЕ ИГР КАК: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КАФЕ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ЦИРК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МАГАЗИН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ШОФЕРЫ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МОРЯКИ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ПОГРАНИЧНИКИ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ПАРИКМАХЕРСКАЯ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СТРОИТЕЛИ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ТЕАТР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ПОЧТА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endParaRPr lang="ru-RU" sz="16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-20190207-WA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772816"/>
            <a:ext cx="2712301" cy="203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6009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20190205_0752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132856"/>
            <a:ext cx="2304256" cy="3072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285852" y="2071678"/>
            <a:ext cx="685804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РЕЧЬ ЧЕЛОВЕКА 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ЭТО ПОКАЗАТЕЛЬ ЕГО РАЗВИТИЯ. ЧТОБЫ СТАТЬ ВЫСОКООБРАЗОВАННЫМ, ЧЕЛОВЕК ДОЛЖЕН ОВЛАДЕТЬ ВСЕМИ  БОГАТСТВАМИ РОДНОГО ЯЗЫКА.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ПОЗНАВАТЕЛЬНО – РЕЧЕВОЙ ДЕЯТЕЛЬНОСТИ ЯВЛЯЕТСЯ ОДНИМ ИЗ ВАЖНЕЙШИХ РАЗДЕЛОВ ДОШКОЛЬНОЙ ПЕДАГОГИКИ И НАПРАВЛЕНО НА УМСТВЕННОЕ РАЗВИТИЕ РЕБЕНКА. ЧЕМ ЛУЧШЕ БУДЕТ ОРГАНИЗОВАНА ПОЗНАВАТЕЛЬНО – РЕЧЕВАЯ ДЕЯТЕЛЬНОСТЬ ДЕТЕЙ, ТЕМ ВЫШЕ ГАРАНТИИ УСПЕШНОСТИ ШКОЛЬНОГО ОБУЧЕНИЯ.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РЕЧЬ – УДИВИТЕЛЬНОЕ СИЛЬНОЕ СРЕДСТВО, 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НО НУЖНО ИМЕТЬ МНОГО УМА, 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ЧТОБЫ ПОЛЬЗОВАТЬСЯ ИМ”</a:t>
            </a:r>
          </a:p>
          <a:p>
            <a:pPr algn="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Г. ГЕГЕЛЬ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6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6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8992" y="428604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1802" y="571480"/>
            <a:ext cx="5000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“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РЕЧЬ – УДИВИТЕЛЬНОЕ СИЛЬНОЕ СРЕДСТВО,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НО НУЖНО ИМЕТЬ МНОГО УМА,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ЧТОБЫ ПОЛЬЗОВАТЬСЯ ИМ”</a:t>
            </a:r>
          </a:p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Г. ГЕГЕЛЬ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252" y="4509121"/>
            <a:ext cx="157023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71538" y="642918"/>
            <a:ext cx="72866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Через игру можно побуждать детей к общению друг  с другом. Сюжетно-ролевая игра способствует: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закреплению навыков пользования инициативной речью,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совершенствованию разговорной речи,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обогащению словаря,</a:t>
            </a:r>
          </a:p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-формированию грамматического строя языка и т. д.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-20190207-WA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2564904"/>
            <a:ext cx="2616291" cy="19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-20190207-WA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420888"/>
            <a:ext cx="2712301" cy="2034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-20190207-WA0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653136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928662" y="357166"/>
            <a:ext cx="75009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ДЕЛАЕТ ЖИЗНЬ ДЕТЕЙ ИНТЕРЕСНОЙ И СОДЕРЖАТЕЛЬНОЙ, НАПОЛНЕННОЙ ЯРКИМИ ВПЕЧАТЛЕНИЯМИ, РАДОСТЬЮ ТВОРЧЕСТВА, ЗНАКОМИТ ДЕТЕЙ С ОКРУЖАЮЩИМ МИРОМ ВО ВСЕМ ЕГО МНОГООБРАЗИИ ЧЕРЕЗ ОБРАЗЫ, КРАСКИ, ЗВУКИ, А УМЕЛО ПОСТАВЛЕННЫЕ ВОПРОСЫ,  ПОБУЖДАЮТ ИХ ДУМАТЬ, АНАЛИЗИРОВАТЬ, ДЕЛАТЬ ВЫВОДЫ И ОБОБЩЕНИЯ , РАЗВИВАЕТСЯ  РЕЧЬ ДЕТЕЙ, ПОЯВЛЯЕТСЯ ВОЗМОЖНОСТЬ К САМОРЕАЛИЗАЦИИ.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РЕЧЬ ДЕТЕЙ СТАНОВИТСЯ ОБРАЗНОЙ, ВЫРАЗИТЕЛЬНОЙ. В ПРОЦЕССЕ РАБОТЫ НАД ВЫРАЗИТЕЛЬНОСТЬЮ РЕПЛИК ПЕРСОНАЖЕЙ, СОБСТВЕННЫХ ВЫСКАЗЫВАНИЙ НЕЗАМЕТНО АКТИВИЗИРУЕТСЯ СЛОВАРЬ РЕБЕНКА, СОВЕРШЕНСТВУЕТСЯ ЗВУКОВАЯ КУЛЬТУРА РЕЧИ, ЕЕ ИНТОНАЦИОННЫЙ СТРОЙ. ИСПОЛНЯЕМАЯ РОЛЬ, ОСОБЕННО ВСТУПЛЕНИЕ В ДИАЛОГ С ДРУГИМ ПЕРСОНАЖЕМ СТАВИТ РЕБЕНКА ПЕРЕД НЕОБХОДИМОСТЬЮ ЯСНО, ЧЕТКО И ПОНЯТНО ИЗЪЯСНЯТЬСЯ. У ДЕТЕЙ УЛУЧШАЕТСЯ ДИАЛОГИЧЕСКАЯ РЕЧЬ, ЕЕ ГРАММАТИЧЕСКИЙ СТРОЙ.  МИМИКА И ЖЕСТЫ СТАНОВЯТСЯ АРТИСТИЧНЫМИ, У ДЕТЕЙ ПОЯВЛЯЕТСЯ УВЕРЕННОСТЬ В СЕБЕ, СПОСОБНОСТЬ УДЕРЖИВАТЬ ВНИМАНИЕ В СООТВЕТСТВИИ С СЮЖЕТОМ СПЕКТАКЛЯ; РАЗВИВАЕТСЯ ЛОГИЧНОСТЬ МЫШЛЕНИЯ. К ПЯТИ ГОДАМ ДЕТИ ЛЕГКО ОБЫГРЫВАЮТ РУССКИЕ НАРОДНЫЕ СКАЗКИ, РАССКАЗЫ ПИСАТЕЛЕЙ, СТИХИ, ПРОБУЮТ СКЛАДЫВАТЬ СТИХИ.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ГРУППЕ ИМЕЮТСЯ ТАКИЕ ВИДЫ ТЕАТРА КАК: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ПАЛЬЧИКОВЫЙ ТЕАТР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ПЛОСКОСТНОЙ ТЕАТР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КУКЛЫ – РУКАВИЧКИ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ИСПОЛЬЗУЮТСЯ ТАКЖЕ ДЕТСКИЕ КОСТЮМЫ  ПЕРСОНАЖЕЙ СКАЗОК.</a:t>
            </a:r>
            <a:endParaRPr lang="ru-RU" sz="11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-5ee1a453db1423b62ba92082b02c3f7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581128"/>
            <a:ext cx="2136237" cy="1602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IMG-20190207-WA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764704"/>
            <a:ext cx="1998222" cy="2664296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Рисунок 9" descr="IMG-20190207-WA0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692696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-20190207-WA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068960"/>
            <a:ext cx="2736304" cy="2052228"/>
          </a:xfrm>
          <a:prstGeom prst="rect">
            <a:avLst/>
          </a:prstGeom>
          <a:ln>
            <a:solidFill>
              <a:srgbClr val="D60093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500166" y="285728"/>
            <a:ext cx="6643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«УМ РЕБЕНКА НАХОДИТСЯ НА КОНЧИКАХ ЕГО ПАЛЬЦЕВ».  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В.А. СУХОМЛИНСКИЙ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071546"/>
            <a:ext cx="72866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Одним из показателей хорошего физического и нервно-психического развития ребенка является развитие его руки, кисти, ручных умений или, как принято называть, мелкой пальцевой моторикой.</a:t>
            </a:r>
            <a:b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Кисть руки имеет самое большое «представительство» в коре головного мозга, поэтому именно развитию кисти принадлежит важная роль в формировании головного мозга и становлении речи.  Игры с пальчиками развивают мозг ребенка, стимулируют развитие речи, творческие способности, фантазию малыша. Простые движения помогают убрать напряжение не только с самих рук, но и расслабить мышцы всего тела. Они способны улучшить произношение многих звуков. Чем лучше работают пальцы и вся кисть, тем лучше ребенок говорит. </a:t>
            </a:r>
          </a:p>
          <a:p>
            <a:pPr marL="137160" indent="0">
              <a:buNone/>
            </a:pPr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Главная цель пальчиковых игр — переключение внимания, улучшение координации и мелкой моторики, что напрямую воздействует на умственное развитие ребенка. Кроме того, при повторении стихотворных строк и одновременном движении пальцами у малышей формируется правильное звукопроизношение, умение быстро и четко говорить, совершенствуется память, способность согласовывать движения и речь.</a:t>
            </a:r>
            <a:endParaRPr lang="ru-RU" sz="1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214414" y="500042"/>
            <a:ext cx="70009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-Способствует овладению навыками мелкой моторики;</a:t>
            </a:r>
            <a:b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-Помогает развивать речь ребенка;</a:t>
            </a:r>
            <a:b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-Повышает работоспособность коры головного мозга;</a:t>
            </a:r>
            <a:b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-Развивает у ребенка психические процессы: мышление, внимание, память, воображение;</a:t>
            </a:r>
            <a:b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-Снимает тревожность.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www.o-krohe.ru/images/article/orig/2016/04/podgotovka-rebenka-k-shkole-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338" y="2348879"/>
            <a:ext cx="3672408" cy="1908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33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http://kzson.pravorg.ru/files/2016/02/4339d5c09ba136fde7a8b4f8906e83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107" y="4581128"/>
            <a:ext cx="2394171" cy="1872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D633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20190207_1007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2780928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14480" y="428604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РЕЧИ ДЕТЕЙ ПОСРЕДСТВАМ МЕЛКОЙ МОТОРИКИ РУК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142984"/>
            <a:ext cx="728667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МЕЛКАЯ МОТОРИКА  </a:t>
            </a: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ЭТО СОВОКУПНОСТЬ СКООРДИНИРОВАННЫХ ДЕЙСТВИЙ МЫШЕЧНОЙ, КОСТНОЙ И НЕРВНОЙ СИСТЕМ ЧЕЛОВЕКА, ЗАЧАСТУЮ В СОЧЕТАНИИ СО ЗРИТЕЛЬНОЙ СИСТЕМОЙ В ВЫПОЛНЕНИИ МЕЛКИХ, ТОЧНЫХ ДВИЖЕНИЙ КИСТЯМИ И ПАЛЬЦАМИ РУК И НОГ. ЧАСТО ДЛЯ ПОНЯТИЯ «МЕЛКАЯ МОТОРИКА» ИСПОЛЬЗУЕТСЯ ТАКОЙ ТЕРМИН КАК «ЛОВКОСТЬ». 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УЧЁНЫЕ ПРИШЛИ К ВЫВОДУ, ЧТО ПРИБЛИЗИТЕЛЬНО ТРЕТЬ ВСЕЙ ПОВЕРХНОСТИ ДВИГАТЕЛЬНОЙ ПРОЕКЦИИ ГОЛОВНОГО МОЗГА ЗАНИМАЕТ ИМЕННО ПРОЕКЦИЯ КИСТИ РУК, КОТОРАЯ РАСПОЛАГАЕТСЯ РЯДОМ С РЕЧЕВОЙ ЗОНОЙ. ИЗ ЭТОГО СЛЕДУЕТ СЛЕДУЮЩИЙ ВЫВОД: РАЗВИТИЕ РЕЧИ РЕБЁНКА И РАЗВИТИЕ МЕЛКОЙ МОТОРИКИ  ДВА ВЗАИМОСВЯЗАННЫХ НЕРАЗРЫВНЫХ ПРОЦЕССА.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СУЩЕСТВУЕТ НЕСКОЛЬКО ЭФФЕКТИВНЫХ СПОСОБОВ РАЗВИТИЯ МЕЛКОЙ МОТОРИКИ: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ИГРЫ С МЕЛКИМИ ПРЕДМЕТАМИ (МОЗАИКА, ПАЗЛЫ, БУСЫ, КОНСТРУКТОРЫ И Т.Д.);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ПАЛЬЧИКОВЫЕ ИГРЫ;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ЛЕПКА;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МАССАЖ ПАЛЬЦЕВ И КИСТЕЙ;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ПИРАМИДКИ;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ИГРУШКИ – ШНУРОВКИ;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КУБИКИ.</a:t>
            </a:r>
          </a:p>
          <a:p>
            <a:endParaRPr lang="ru-RU" sz="1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90122_093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573016"/>
            <a:ext cx="2904324" cy="2178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142976" y="285728"/>
            <a:ext cx="72866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«ИСТОЧНИКИ СПОСОБНОСТЕЙ И ДАРОВАНИЯ ДЕТЕЙ –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КОНЧИКАХ ИХ ПАЛЬЦЕВ. ОТ ПАЛЬЦЕВ, ОБРАЗНО ГОВОРЯ,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ИДУТ ТОНЧАЙШИЕ РУЧЕЙКИ, КОТОРЫЕ ПИТАЮТ ИСТОЧНИК ТВОРЧЕСКОЙ МЫСЛИ»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В. А. СУХОМЛИНСКИЙ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AppData\Local\Microsoft\Windows\Temporary Internet Files\Content.Word\Айфон 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285860"/>
            <a:ext cx="1500198" cy="2000264"/>
          </a:xfrm>
          <a:prstGeom prst="rect">
            <a:avLst/>
          </a:prstGeom>
          <a:ln w="88900" cap="sq" cmpd="thickThin">
            <a:solidFill>
              <a:srgbClr val="00CCFF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9" name="Рисунок 8" descr="C:\Users\Admin\AppData\Local\Microsoft\Windows\Temporary Internet Files\Content.Word\Айфон 2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556792"/>
            <a:ext cx="1857388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IMG_20171031_0901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700808"/>
            <a:ext cx="367240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20190122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3356992"/>
            <a:ext cx="2568285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57356" y="142853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 И РАЗВИТИЕ РЕЧИ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Я СЛЫШУ — ЗАБЫВАЮ. ЧТО Я ВИЖУ — Я ПОМНЮ. ЧТО Я ДЕЛАЮ — Я ПОНИМАЮ».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КОНФУЦИЙ.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1071546"/>
            <a:ext cx="428624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УНИКАЛЬНОЕ СРЕДСТВО ДЛЯ РАЗВИТИЯ МЕЛКОЙ МОТОРИКИ И РЕЧИ В ИХ ЕДИНСТВЕ И ВЗАИМОСВЯЗИ.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ЧЕМ БОЛЬШЕ РЕБЕНОК УМЕЕТ, ХОЧЕТ И СТРЕМИТСЯ ДЕЛАТЬ РУКАМИ, ТЕМ ОН УМНЕЕ И ИЗОБРЕТАТЕЛЬНЕЕ. ПО МЕРЕ СОВЕРШЕНСТВОВАНИЯ МЕЛКОЙ МОТОРИКИ ИДЕТ РАЗВИТИЕ РЕЧЕВОЙ ФУНКЦИИ. ФУНКЦИЯ РУКИ И РЕЧЬ РАЗВИВАЮТСЯ ПАРАЛЛЕЛЬНО. В ПРОЦЕССЕ ПРОДУКТИВНОЙ ДЕЯТЕЛЬНОСТИ ДЕТИ УЧАТСЯ АНАЛИЗИРОВАТЬ ФОРМЫ, НАБЛЮДАТЬ, СРАВНИВАТЬ, ВЫДЕЛЯТЬ ЧЕРТЫ СХОДСТВА И РАЗЛИЧИЯ ПРЕДМЕТОВ ПО ВЕЛИЧИНЕ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20190205_0753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437112"/>
            <a:ext cx="1728192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20190128_095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412776"/>
            <a:ext cx="3192355" cy="2394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85918" y="357166"/>
            <a:ext cx="6215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РЕЧИ НА ПРОГУЛКЕ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142984"/>
            <a:ext cx="40005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это не только важный режимный момент, но и замечательный способ развития речи ребёнка. Территория   детского сада   разнообразная: здесь растут берёзы, сирень. В тёплое время года клумбы пестрят  цветами.   На прогулках дети отмечают все, что они видят вокруг себя и стараются выразить свое впечатление словами. 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-20190207-WA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908720"/>
            <a:ext cx="3352372" cy="1885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-20190207-WA0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725144"/>
            <a:ext cx="2448272" cy="1377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-20190207-WA0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2996952"/>
            <a:ext cx="237626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D6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85918" y="357166"/>
            <a:ext cx="628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ПОДВИЖНЫЕ ИГРЫ В РЕЧЕВОМ РАЗВИТИИ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714356"/>
            <a:ext cx="707236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ПОДВИЖНАЯ ИГРА НАПРАВЛЕНА НА ДОСТИЖЕНИЕ ОПРЕДЕЛЁННЫХ ЦЕЛЕЙ ВОСПИТАНИЯ И ОБУЧЕНИЯ.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 ВРЕМЯ ИГРЫ ПЕДАГОГ ДОЛЖЕН СТРЕМИТЬСЯ К ПОБУЖДЕНИЮ У ДЕТЕЙ ПОДРАЖАТЕЛЬНОЙ РЕЧЕВОЙ ДЕЯТЕЛЬНОСТИ, РАСШИРЕНИЮ ОБЪЕМА ПОНИМАНИЯ РЕЧИ И СЛОВАРНОГО ЗАПАСА. ЭТО ДОСТИГАЕТСЯ ПУТЕМ ПРОГОВАРИВАНИЯ ВМЕСТЕ С ПЕДАГОГОМ ПОТЕШЕК, СТИХОТВОРЕНИЙ, СЛОВЕСНОГО СОПРОВОЖДЕНИЯ ПОДВИЖНЫХ ИГР.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КЛАССИФИКАЦИЯ ПОДВИЖНЫХ ИГР: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1.ИГРЫ С РАЗНООБРАЗНЫМИ ДВИЖЕНИЯМИ И ПЕНИЕМ</a:t>
            </a: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«У СОСЕДА ЛУЧШЕ», «РОВНЫМ КРУГОМ», «КАРУСЕЛЬ», «КУРОЧКА И ЦЫПЛЯТА», «ВОРОБУШКИ И АВТОМОБИЛЬ», «СОВУШКА»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2.ИГРЫ С БЕГОМ</a:t>
            </a: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«ПЕРЕМЕНИ ПРЕДМЕТ», «НАЙДИ СЕБЕ ПАРУ», «ЛОВИШКА», «ПОЙМАЙ ЛЕНТУ», «ХИТРАЯ ЛИСА»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3.ИГРЫ С ПРЫЖКАМИ: </a:t>
            </a: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«КРОЛИКИ», «НЕ ОСТАВАЙСЯ НА ПОЛУ», «МОЙ ВЕСЕЛЫЙ, ЗВОНКИЙ МЯЧ», «УДОЧКА», «ЛЯГУШКИ И ЦАПЛЯ»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4.ИГРЫ С ПОДЛЕЗАНИЕМ И ЛАЗАНИЕМ</a:t>
            </a: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«ЛИСА В КУРЯТНИКЕ», «МЕДВЕДИ И ПЧЕЛЫ», «ПОЖАРНЫЕ НА УЧЕНИИ»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5.ИГРЫ С МЕТАНИЕМ И ЛОВЛЕЙ: </a:t>
            </a: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«ОХОТНИКИ И ЗАЙЦЫ», «МЯЧ ВОДЯЩЕМУ», «МЯЧ В КОРЗИНУ», «ЗА МЯЧОМ»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6.ИГРЫ НА ОРИЕНТИРОВКУ В ПРОСТРАНСТВЕ</a:t>
            </a: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«ВОЛШЕБНЫЕ ЕЛОЧКИ», «ПЕРЕЛЕТ ПТИЦ», «ОСЕННИЕ ЛИСТОЧКИ», «ЦВЕТНЫЕ АВТОМОБИЛИ», «НАЙДИ СВОЙ ДОМИК»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7.ХОРОВОДНЫЕ ИГРЫ: </a:t>
            </a:r>
            <a:r>
              <a:rPr lang="ru-RU" sz="1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«ЭХО», «ГОРШКИ», «МЫШЕЛОВКА»</a:t>
            </a:r>
          </a:p>
          <a:p>
            <a:pPr marL="137160" indent="0">
              <a:buNone/>
            </a:pPr>
            <a:r>
              <a:rPr lang="ru-RU" sz="1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 ИГРЫ С МЯЧОМ</a:t>
            </a:r>
            <a:endParaRPr lang="ru-RU" sz="1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285852" y="785794"/>
            <a:ext cx="664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АКТУАЛЬНОСТЬ ПРОБЛЕМЫ РЕЧЕВОГО РАЗВИТИЯ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1214422"/>
            <a:ext cx="69294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Говорить умеют почти все, но говорить правильно, лишь единицы из нас. Разговаривая с другими, мы пользуемся речью как средством передачи своих мыслей. Речь для нас является одной из главных потребностей и функций человека. Именно речь отличает человека от других представителей животного мира. Именно через общение с другими людьми человек реализует себя как личность. 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	Судить о начале развития личности ребёнка дошкольного возраста без оценки его речевого развития невозможно. В психическом развитии ребёнка речь имеет исключительное значение. С развитием речи связано формирование как личности в целом, так и всех основных психических процессов. Проблема развития речи является одной из актуальных. 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09690" y="1438260"/>
            <a:ext cx="678661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57356" y="285728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КАРТОТЕКИ ПО РАЗВИТИЮ РЕЧИ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655060"/>
            <a:ext cx="41434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группе имеются картотеки пальчиковых игр, подвижных игр, сюжетно – ролевых игр, развивающие игры с детьми, картотека физкультминуток, картотека пословиц, картотека речевых игр для режимных моментов</a:t>
            </a:r>
          </a:p>
          <a:p>
            <a:pPr marL="137160" indent="0">
              <a:buNone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Картотеки по развитию связной речи:</a:t>
            </a:r>
          </a:p>
          <a:p>
            <a:pPr marL="137160" indent="0">
              <a:buNone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«Перелетные птицы»</a:t>
            </a:r>
          </a:p>
          <a:p>
            <a:pPr marL="137160" indent="0">
              <a:buNone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«Зимующие птицы»</a:t>
            </a:r>
          </a:p>
          <a:p>
            <a:pPr marL="137160" indent="0">
              <a:buNone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«Домашние животные»  и другие игры.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90122_071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692696"/>
            <a:ext cx="201622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D6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20190122_0717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2276872"/>
            <a:ext cx="2088232" cy="1566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20190122_0717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933056"/>
            <a:ext cx="2376264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85918" y="214290"/>
            <a:ext cx="6215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785794"/>
            <a:ext cx="36433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Проводятся беседы, даются рекомендации для заучивания с детьми дома стихов, загадок, пословиц , потешек , считалок , скороговорок , </a:t>
            </a:r>
            <a:r>
              <a:rPr 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чистоговорок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консультации и   советы какие книги следует читать детям разного дошкольного возраста; организовываются тематические родительские собрания.  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20190208_13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692696"/>
            <a:ext cx="2448272" cy="1836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20190208_1303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708920"/>
            <a:ext cx="2040227" cy="153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6009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20190208_1303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636912"/>
            <a:ext cx="1944216" cy="1602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20190208_1304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4437112"/>
            <a:ext cx="2328258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85918" y="642918"/>
            <a:ext cx="6215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ДЛЯ СМЕЛЫХ И УПОРНЫХ ПЕДАГОГОВ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357298"/>
            <a:ext cx="707236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ЕСЛИ ВЫ ИСПЫТЫВАЕТЕ ЗАТРУДНЕНИЯ В РАБОТЕ ПО РАЗВИТИЮ РЕЧИ, ТО ПЛАНИРУЙТЕ ЭТОТ ВИД ДЕЯТЕЛЬНОСТИ НЕ ИНОГДА, НЕ ЧАСТО, А ОЧЕНЬ ЧАСТО. ЧЕРЕЗ 5 ЛЕТ СТАНЕТ ЛЕГЧЕ.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НИКОГДА НЕ ОТВЕЧАЙТЕ САМИ НА СВОЙ ЖЕ ВОПРОС. ТЕРПИТЕ, И ВЫ ДОЖДЕТЕСЬ ТОГО, ЧТО НА НЕГО СТАНУТ ОТВЕЧАТЬ ВАШИ ДЕТИ. ПОМОГАТЬ МОЖНО ТОЛЬКО ЕЩЁ ОДНИМ ВОПРОСОМ, ИЛИ ДВУМЯ, ИЛИ ДЕСЯТЬЮ… НО ЗНАЙТЕ: КОЛИЧЕСТВО ВОПРОСОВ ОБРАТНО ПРОПОРЦИОНАЛЬНО УРОВНЮ МАСТЕРСТВА.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НИКОГДА НЕ ЗАДАВАЙТЕ ВОПРОС, НА КОТОРЫЙ МОЖНО ОТВЕТИТЬ «ДА», ИЛИ «НЕТ». ЭТО НЕ ИМЕЕТ СМЫСЛА.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ПОСЛЕ ПРОВЕДЕНИЯ ЗАНЯТИЯ ПРОСМОТРИТЕ КОНСПЕКТ ЕЩЕ РАЗ, ВСПОМНИТЕ ВСЕ ВОПРОСЫ, КОТОРЫЕ ВЫ ЗАДАВАЛИ ДЕТЯМ, И ЗАМЕНИТЕ ЕГО ОДНИМ БОЛЕЕ ТОЧНЫМ.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РАССКАЗ НЕ ПОЛУЧИЛСЯ ИЛИ ПОЛУЧИЛСЯ С ТРУДОМ – УЛЫБНИТЕСЬ, ВЕДЬ ЭТО ЗДОРОВО, ПОТОМУ ЧТО УСПЕХ ВПЕРЕДИ.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428728" y="642918"/>
            <a:ext cx="6572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ПЕРЕФРАЗИРУЯ  ПОСЛОВИЦУ, МОЖНО СКАЗАТЬ: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ВСТРЕЧАЮТ ПО ОДЕЖКЕ, А ПРОВОЖАЮТ ПО УМУ, О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КОТОРОМ СУДЯТ ПО РЕЧИ ЧЕЛОВЕКА”.</a:t>
            </a:r>
            <a:endParaRPr lang="ru-RU" sz="1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571612"/>
            <a:ext cx="71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1736" y="1857364"/>
            <a:ext cx="5229552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728" y="928670"/>
            <a:ext cx="6429420" cy="925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СПОСОБСТВОВАТЬ АКТИВИЗАЦИИ РЕЧИ ДЕТЕЙ  В РАЗНЫХ ВИДАХ ДЕЯТЕЛЬНОСТИ.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928802"/>
            <a:ext cx="6995826" cy="30008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:</a:t>
            </a: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В ГРУППЕ  РАЗВИВАЮЩУЮ РЕЧЕВУЮ СРЕДУ;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i="1" dirty="0" smtClean="0">
                <a:solidFill>
                  <a:srgbClr val="99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ПРОИЗНОСИТЕЛЬНУЮ  И СВЯЗНУЮ СТОРОНУ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99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РЕЧИ;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АКТИВИЗИРОВАТЬ СЛОВАРЬ ДЕТЕЙ;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ФОРМИРОВАТЬ ГРАММАТИЧЕСКИЙ СТРОЙ РЕЧИ;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i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РАЗВИВАТЬ МЕЛКУЮ МОТОРИКУ РУКИ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285852" y="642918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ПРОГРАММНО – МЕТОДИЧЕСКОЕ ОБЕСПЕЧЕНИЕ</a:t>
            </a:r>
            <a:endParaRPr lang="ru-RU" sz="20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Admin\AppData\Local\Microsoft\Windows\Temporary Internet Files\Content.Word\2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142984"/>
            <a:ext cx="3571900" cy="2500330"/>
          </a:xfrm>
          <a:prstGeom prst="rect">
            <a:avLst/>
          </a:prstGeom>
          <a:ln w="88900" cap="sq" cmpd="thickThin">
            <a:solidFill>
              <a:srgbClr val="00D633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8" name="Рисунок 7" descr="C:\Users\Admin\AppData\Local\Microsoft\Windows\Temporary Internet Files\Content.Word\2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4"/>
            <a:ext cx="3786214" cy="250033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4603">
            <a:off x="587385" y="3684847"/>
            <a:ext cx="3620883" cy="2715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65406">
            <a:off x="4719165" y="3712134"/>
            <a:ext cx="3438771" cy="2579079"/>
          </a:xfrm>
          <a:prstGeom prst="rect">
            <a:avLst/>
          </a:prstGeom>
          <a:ln w="88900" cap="sq" cmpd="thickThin">
            <a:solidFill>
              <a:srgbClr val="9900CC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142976" y="214290"/>
            <a:ext cx="6858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СВЯЗНОЙ РЕЧИ  ЧЕРЕЗ ОБУЧЕНИЕ СОСТАВЛЕНИЮ РАССКАЗОВ ПО КАРТИНЕ И СЕРИИ СЮЖЕТНЫХ КАРТИНОК.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1124744"/>
            <a:ext cx="781581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Формирование умений и навыков по составлению рассказов по     картине и сюжетным картинкам;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Обогащение словаря и формирование грамматического строя речи детей в процессе работы с картиной и сюжетными картинками.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Серии картин и сюжетных картинок: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Зимние забавы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Мамы и детки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Дикие животные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Домашние животные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Животные на ферме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Расскажите детям о хлебе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Автомобильный транспорт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Птицы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Космос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Спортивный инвентарь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Герои сказок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Фрукты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Наглядно – дидактическое пособие </a:t>
            </a:r>
          </a:p>
          <a:p>
            <a:pPr marL="137160" indent="0">
              <a:buNone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по художественному творчеству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Admin\AppData\Local\Microsoft\Windows\Temporary Internet Files\Content.Word\2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3116"/>
            <a:ext cx="3429024" cy="2500330"/>
          </a:xfrm>
          <a:prstGeom prst="rect">
            <a:avLst/>
          </a:prstGeom>
          <a:ln w="88900" cap="sq" cmpd="thickThin">
            <a:solidFill>
              <a:srgbClr val="00D633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3" name="Рисунок 12" descr="C:\Users\Admin\AppData\Local\Microsoft\Windows\Temporary Internet Files\Content.Word\2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857760"/>
            <a:ext cx="2286016" cy="1857388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Admin\AppData\Local\Microsoft\Windows\Temporary Internet Files\Content.Word\2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636"/>
            <a:ext cx="257176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AppData\Local\Microsoft\Windows\Temporary Internet Files\Content.Word\2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19759">
            <a:off x="3533541" y="421327"/>
            <a:ext cx="2033374" cy="14608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Admin\AppData\Local\Microsoft\Windows\Temporary Internet Files\Content.Word\2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93599">
            <a:off x="4959292" y="615632"/>
            <a:ext cx="2857520" cy="4000528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3" name="Рисунок 12" descr="C:\Users\Admin\AppData\Local\Microsoft\Windows\Temporary Internet Files\Content.Word\2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1071546"/>
            <a:ext cx="2571768" cy="3643338"/>
          </a:xfrm>
          <a:prstGeom prst="rect">
            <a:avLst/>
          </a:prstGeom>
          <a:ln w="88900" cap="sq" cmpd="thickThin">
            <a:solidFill>
              <a:srgbClr val="00D633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IMG_20190207_100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287038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20190128_101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700808"/>
            <a:ext cx="223224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IMG_20190128_1014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980728"/>
            <a:ext cx="280831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D6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IMG_20190207_1007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3861048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85918" y="357166"/>
            <a:ext cx="600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РЕЧИ И МЫШЛЕНИЯ ДЕТЕЙ ПОСРЕДСТВОМ МНЕМОТЕХНИКИ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857233"/>
            <a:ext cx="75009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“Учите ребёнка каким-нибудь неизвестным ему пяти словам – он будет долго и напрасно мучиться, но свяжите двадцать таких слов с картинками, и он их усвоит на лету”.                   К. Д. Ушинский </a:t>
            </a:r>
          </a:p>
          <a:p>
            <a:pPr marL="137160" indent="0">
              <a:buNone/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МНЕМОТЕХНИКА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это система методов и приемов, обеспечивающих успешное освоение детьми знаний об особенностях объектов природы, об окружающем мире, эффективное запоминание структуры рассказа, сохранение и воспроизведение информации, и конечно развитие речи.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04" y="3214686"/>
            <a:ext cx="2719852" cy="1928826"/>
          </a:xfrm>
          <a:prstGeom prst="rect">
            <a:avLst/>
          </a:prstGeom>
          <a:ln w="88900" cap="sq" cmpd="thickThin">
            <a:solidFill>
              <a:srgbClr val="00D633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3214686"/>
            <a:ext cx="282291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</TotalTime>
  <Words>2023</Words>
  <Application>Microsoft Office PowerPoint</Application>
  <PresentationFormat>Экран (4:3)</PresentationFormat>
  <Paragraphs>205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226</cp:lastModifiedBy>
  <cp:revision>244</cp:revision>
  <dcterms:created xsi:type="dcterms:W3CDTF">2015-11-25T08:49:28Z</dcterms:created>
  <dcterms:modified xsi:type="dcterms:W3CDTF">2021-01-04T09:16:57Z</dcterms:modified>
</cp:coreProperties>
</file>